
<file path=[Content_Types].xml><?xml version="1.0" encoding="utf-8"?>
<Types xmlns="http://schemas.openxmlformats.org/package/2006/content-types">
  <Default Extension="xml" ContentType="application/xml"/>
  <Default Extension="jpeg" ContentType="image/jpeg"/>
  <Default Extension="jpg" ContentType="image/jpeg"/>
  <Default Extension="tiff" ContentType="image/tiff"/>
  <Default Extension="rels" ContentType="application/vnd.openxmlformats-package.relationships+xml"/>
  <Default Extension="wdp" ContentType="image/vnd.ms-photo"/>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3"/>
  </p:notesMasterIdLst>
  <p:sldIdLst>
    <p:sldId id="256" r:id="rId2"/>
    <p:sldId id="257" r:id="rId3"/>
    <p:sldId id="258" r:id="rId4"/>
    <p:sldId id="262" r:id="rId5"/>
    <p:sldId id="263" r:id="rId6"/>
    <p:sldId id="259" r:id="rId7"/>
    <p:sldId id="260" r:id="rId8"/>
    <p:sldId id="261" r:id="rId9"/>
    <p:sldId id="264" r:id="rId10"/>
    <p:sldId id="272" r:id="rId11"/>
    <p:sldId id="265" r:id="rId12"/>
    <p:sldId id="273" r:id="rId13"/>
    <p:sldId id="266" r:id="rId14"/>
    <p:sldId id="267" r:id="rId15"/>
    <p:sldId id="268" r:id="rId16"/>
    <p:sldId id="269" r:id="rId17"/>
    <p:sldId id="270" r:id="rId18"/>
    <p:sldId id="271" r:id="rId19"/>
    <p:sldId id="274" r:id="rId20"/>
    <p:sldId id="275" r:id="rId21"/>
    <p:sldId id="276" r:id="rId22"/>
  </p:sldIdLst>
  <p:sldSz cx="12192000" cy="6858000"/>
  <p:notesSz cx="6858000" cy="9144000"/>
  <p:defaultTextStyle>
    <a:defPPr>
      <a:defRPr lang="es-ES_trad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008"/>
    <p:restoredTop sz="76166"/>
  </p:normalViewPr>
  <p:slideViewPr>
    <p:cSldViewPr snapToGrid="0" snapToObjects="1">
      <p:cViewPr>
        <p:scale>
          <a:sx n="76" d="100"/>
          <a:sy n="76" d="100"/>
        </p:scale>
        <p:origin x="504" y="1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notesMaster" Target="notesMasters/notesMaster1.xml"/><Relationship Id="rId24" Type="http://schemas.openxmlformats.org/officeDocument/2006/relationships/presProps" Target="presProps.xml"/><Relationship Id="rId25" Type="http://schemas.openxmlformats.org/officeDocument/2006/relationships/viewProps" Target="viewProps.xml"/><Relationship Id="rId26" Type="http://schemas.openxmlformats.org/officeDocument/2006/relationships/theme" Target="theme/theme1.xml"/><Relationship Id="rId27"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643E06E-47D7-0845-BEDA-3585599F8F36}" type="doc">
      <dgm:prSet loTypeId="urn:microsoft.com/office/officeart/2005/8/layout/list1" loCatId="" qsTypeId="urn:microsoft.com/office/officeart/2005/8/quickstyle/simple4" qsCatId="simple" csTypeId="urn:microsoft.com/office/officeart/2005/8/colors/accent1_2" csCatId="accent1" phldr="1"/>
      <dgm:spPr/>
      <dgm:t>
        <a:bodyPr/>
        <a:lstStyle/>
        <a:p>
          <a:endParaRPr lang="es-ES_tradnl"/>
        </a:p>
      </dgm:t>
    </dgm:pt>
    <dgm:pt modelId="{EC4B476D-010E-1847-A6ED-473CFBC03F7C}">
      <dgm:prSet phldrT="[Texto]"/>
      <dgm:spPr/>
      <dgm:t>
        <a:bodyPr/>
        <a:lstStyle/>
        <a:p>
          <a:r>
            <a:rPr lang="es-ES_tradnl" dirty="0" smtClean="0"/>
            <a:t>Paciente 1</a:t>
          </a:r>
          <a:endParaRPr lang="es-ES_tradnl" dirty="0"/>
        </a:p>
      </dgm:t>
    </dgm:pt>
    <dgm:pt modelId="{E8EEBB69-B59D-B541-A17A-DB84B3890587}" type="parTrans" cxnId="{420A9E1E-A31B-4A4E-B2A6-6E2AC56641B2}">
      <dgm:prSet/>
      <dgm:spPr/>
      <dgm:t>
        <a:bodyPr/>
        <a:lstStyle/>
        <a:p>
          <a:endParaRPr lang="es-ES_tradnl"/>
        </a:p>
      </dgm:t>
    </dgm:pt>
    <dgm:pt modelId="{9F87C507-3067-5341-B917-FF00B5BB8291}" type="sibTrans" cxnId="{420A9E1E-A31B-4A4E-B2A6-6E2AC56641B2}">
      <dgm:prSet/>
      <dgm:spPr/>
      <dgm:t>
        <a:bodyPr/>
        <a:lstStyle/>
        <a:p>
          <a:endParaRPr lang="es-ES_tradnl"/>
        </a:p>
      </dgm:t>
    </dgm:pt>
    <dgm:pt modelId="{11EC81A2-4F9D-4F4A-8A0F-FE565CFEB605}">
      <dgm:prSet phldrT="[Texto]"/>
      <dgm:spPr/>
      <dgm:t>
        <a:bodyPr/>
        <a:lstStyle/>
        <a:p>
          <a:r>
            <a:rPr lang="es-ES_tradnl" dirty="0" smtClean="0"/>
            <a:t>Paciente 2</a:t>
          </a:r>
          <a:endParaRPr lang="es-ES_tradnl" dirty="0"/>
        </a:p>
      </dgm:t>
    </dgm:pt>
    <dgm:pt modelId="{762ADDC9-B26D-094F-8D18-2A9A338B7AC7}" type="parTrans" cxnId="{C846F6CD-9595-F049-84ED-77B162DA0B67}">
      <dgm:prSet/>
      <dgm:spPr/>
      <dgm:t>
        <a:bodyPr/>
        <a:lstStyle/>
        <a:p>
          <a:endParaRPr lang="es-ES_tradnl"/>
        </a:p>
      </dgm:t>
    </dgm:pt>
    <dgm:pt modelId="{6B1D870C-0A42-F546-8609-D582998C6813}" type="sibTrans" cxnId="{C846F6CD-9595-F049-84ED-77B162DA0B67}">
      <dgm:prSet/>
      <dgm:spPr/>
      <dgm:t>
        <a:bodyPr/>
        <a:lstStyle/>
        <a:p>
          <a:endParaRPr lang="es-ES_tradnl"/>
        </a:p>
      </dgm:t>
    </dgm:pt>
    <dgm:pt modelId="{F6086C89-BA56-414D-A0BF-226F45AD9733}">
      <dgm:prSet phldrT="[Texto]"/>
      <dgm:spPr/>
      <dgm:t>
        <a:bodyPr/>
        <a:lstStyle/>
        <a:p>
          <a:r>
            <a:rPr lang="es-ES_tradnl" dirty="0" smtClean="0"/>
            <a:t>Paciente 3</a:t>
          </a:r>
          <a:endParaRPr lang="es-ES_tradnl" dirty="0"/>
        </a:p>
      </dgm:t>
    </dgm:pt>
    <dgm:pt modelId="{A5B41609-F0D9-2349-A927-BF286D93C207}" type="parTrans" cxnId="{88389F54-9980-104A-8B4F-2C006DEAE13D}">
      <dgm:prSet/>
      <dgm:spPr/>
      <dgm:t>
        <a:bodyPr/>
        <a:lstStyle/>
        <a:p>
          <a:endParaRPr lang="es-ES_tradnl"/>
        </a:p>
      </dgm:t>
    </dgm:pt>
    <dgm:pt modelId="{D312E985-081A-0D4E-AAF2-0EF09FD365EF}" type="sibTrans" cxnId="{88389F54-9980-104A-8B4F-2C006DEAE13D}">
      <dgm:prSet/>
      <dgm:spPr/>
      <dgm:t>
        <a:bodyPr/>
        <a:lstStyle/>
        <a:p>
          <a:endParaRPr lang="es-ES_tradnl"/>
        </a:p>
      </dgm:t>
    </dgm:pt>
    <dgm:pt modelId="{BD015A79-3E71-7049-9D0C-DD17D7FCB8CF}" type="pres">
      <dgm:prSet presAssocID="{7643E06E-47D7-0845-BEDA-3585599F8F36}" presName="linear" presStyleCnt="0">
        <dgm:presLayoutVars>
          <dgm:dir/>
          <dgm:animLvl val="lvl"/>
          <dgm:resizeHandles val="exact"/>
        </dgm:presLayoutVars>
      </dgm:prSet>
      <dgm:spPr/>
      <dgm:t>
        <a:bodyPr/>
        <a:lstStyle/>
        <a:p>
          <a:endParaRPr lang="es-ES_tradnl"/>
        </a:p>
      </dgm:t>
    </dgm:pt>
    <dgm:pt modelId="{01130C35-E770-8F43-BD2A-2ABCEC35C3DC}" type="pres">
      <dgm:prSet presAssocID="{EC4B476D-010E-1847-A6ED-473CFBC03F7C}" presName="parentLin" presStyleCnt="0"/>
      <dgm:spPr/>
    </dgm:pt>
    <dgm:pt modelId="{1DCC3913-175C-5A40-8E4B-A26518C46F00}" type="pres">
      <dgm:prSet presAssocID="{EC4B476D-010E-1847-A6ED-473CFBC03F7C}" presName="parentLeftMargin" presStyleLbl="node1" presStyleIdx="0" presStyleCnt="3"/>
      <dgm:spPr/>
      <dgm:t>
        <a:bodyPr/>
        <a:lstStyle/>
        <a:p>
          <a:endParaRPr lang="es-ES_tradnl"/>
        </a:p>
      </dgm:t>
    </dgm:pt>
    <dgm:pt modelId="{080A4A64-1F5F-FB48-9D70-6943401F4FD4}" type="pres">
      <dgm:prSet presAssocID="{EC4B476D-010E-1847-A6ED-473CFBC03F7C}" presName="parentText" presStyleLbl="node1" presStyleIdx="0" presStyleCnt="3">
        <dgm:presLayoutVars>
          <dgm:chMax val="0"/>
          <dgm:bulletEnabled val="1"/>
        </dgm:presLayoutVars>
      </dgm:prSet>
      <dgm:spPr/>
      <dgm:t>
        <a:bodyPr/>
        <a:lstStyle/>
        <a:p>
          <a:endParaRPr lang="es-ES_tradnl"/>
        </a:p>
      </dgm:t>
    </dgm:pt>
    <dgm:pt modelId="{9B3EFC26-DA88-2C48-AC8F-5FBCB765F9E6}" type="pres">
      <dgm:prSet presAssocID="{EC4B476D-010E-1847-A6ED-473CFBC03F7C}" presName="negativeSpace" presStyleCnt="0"/>
      <dgm:spPr/>
    </dgm:pt>
    <dgm:pt modelId="{CFA6722B-2498-AA47-A685-98C1DA336C8D}" type="pres">
      <dgm:prSet presAssocID="{EC4B476D-010E-1847-A6ED-473CFBC03F7C}" presName="childText" presStyleLbl="conFgAcc1" presStyleIdx="0" presStyleCnt="3">
        <dgm:presLayoutVars>
          <dgm:bulletEnabled val="1"/>
        </dgm:presLayoutVars>
      </dgm:prSet>
      <dgm:spPr/>
    </dgm:pt>
    <dgm:pt modelId="{17740926-53F0-6E4B-8543-60ACD831198A}" type="pres">
      <dgm:prSet presAssocID="{9F87C507-3067-5341-B917-FF00B5BB8291}" presName="spaceBetweenRectangles" presStyleCnt="0"/>
      <dgm:spPr/>
    </dgm:pt>
    <dgm:pt modelId="{44F2B749-FBB4-794A-9727-F823F28AF836}" type="pres">
      <dgm:prSet presAssocID="{11EC81A2-4F9D-4F4A-8A0F-FE565CFEB605}" presName="parentLin" presStyleCnt="0"/>
      <dgm:spPr/>
    </dgm:pt>
    <dgm:pt modelId="{E58865DA-9235-B64F-9973-7231EF556A41}" type="pres">
      <dgm:prSet presAssocID="{11EC81A2-4F9D-4F4A-8A0F-FE565CFEB605}" presName="parentLeftMargin" presStyleLbl="node1" presStyleIdx="0" presStyleCnt="3"/>
      <dgm:spPr/>
      <dgm:t>
        <a:bodyPr/>
        <a:lstStyle/>
        <a:p>
          <a:endParaRPr lang="es-ES_tradnl"/>
        </a:p>
      </dgm:t>
    </dgm:pt>
    <dgm:pt modelId="{0CC2F9FF-5AD7-DB4C-808C-37C4856D1E10}" type="pres">
      <dgm:prSet presAssocID="{11EC81A2-4F9D-4F4A-8A0F-FE565CFEB605}" presName="parentText" presStyleLbl="node1" presStyleIdx="1" presStyleCnt="3">
        <dgm:presLayoutVars>
          <dgm:chMax val="0"/>
          <dgm:bulletEnabled val="1"/>
        </dgm:presLayoutVars>
      </dgm:prSet>
      <dgm:spPr/>
      <dgm:t>
        <a:bodyPr/>
        <a:lstStyle/>
        <a:p>
          <a:endParaRPr lang="es-ES_tradnl"/>
        </a:p>
      </dgm:t>
    </dgm:pt>
    <dgm:pt modelId="{37CF6C15-FD12-854F-BA4C-869CD94FB869}" type="pres">
      <dgm:prSet presAssocID="{11EC81A2-4F9D-4F4A-8A0F-FE565CFEB605}" presName="negativeSpace" presStyleCnt="0"/>
      <dgm:spPr/>
    </dgm:pt>
    <dgm:pt modelId="{5C058712-C8D0-2F49-B1A6-1F6254731D56}" type="pres">
      <dgm:prSet presAssocID="{11EC81A2-4F9D-4F4A-8A0F-FE565CFEB605}" presName="childText" presStyleLbl="conFgAcc1" presStyleIdx="1" presStyleCnt="3">
        <dgm:presLayoutVars>
          <dgm:bulletEnabled val="1"/>
        </dgm:presLayoutVars>
      </dgm:prSet>
      <dgm:spPr/>
    </dgm:pt>
    <dgm:pt modelId="{AD52F435-5CD3-3246-BCA0-0CCEA8E4BF0C}" type="pres">
      <dgm:prSet presAssocID="{6B1D870C-0A42-F546-8609-D582998C6813}" presName="spaceBetweenRectangles" presStyleCnt="0"/>
      <dgm:spPr/>
    </dgm:pt>
    <dgm:pt modelId="{89A9E0B1-5E54-7F42-88E8-FFC7B2ED26E4}" type="pres">
      <dgm:prSet presAssocID="{F6086C89-BA56-414D-A0BF-226F45AD9733}" presName="parentLin" presStyleCnt="0"/>
      <dgm:spPr/>
    </dgm:pt>
    <dgm:pt modelId="{81DFB78F-7069-D34E-852E-BFF9AC0DD3DB}" type="pres">
      <dgm:prSet presAssocID="{F6086C89-BA56-414D-A0BF-226F45AD9733}" presName="parentLeftMargin" presStyleLbl="node1" presStyleIdx="1" presStyleCnt="3"/>
      <dgm:spPr/>
      <dgm:t>
        <a:bodyPr/>
        <a:lstStyle/>
        <a:p>
          <a:endParaRPr lang="es-ES_tradnl"/>
        </a:p>
      </dgm:t>
    </dgm:pt>
    <dgm:pt modelId="{96B3DA27-6A7A-0646-AA22-9C07DB58FFDA}" type="pres">
      <dgm:prSet presAssocID="{F6086C89-BA56-414D-A0BF-226F45AD9733}" presName="parentText" presStyleLbl="node1" presStyleIdx="2" presStyleCnt="3">
        <dgm:presLayoutVars>
          <dgm:chMax val="0"/>
          <dgm:bulletEnabled val="1"/>
        </dgm:presLayoutVars>
      </dgm:prSet>
      <dgm:spPr/>
      <dgm:t>
        <a:bodyPr/>
        <a:lstStyle/>
        <a:p>
          <a:endParaRPr lang="es-ES_tradnl"/>
        </a:p>
      </dgm:t>
    </dgm:pt>
    <dgm:pt modelId="{F4DB0B5C-842D-AD4F-ADDD-E1AA4D20369E}" type="pres">
      <dgm:prSet presAssocID="{F6086C89-BA56-414D-A0BF-226F45AD9733}" presName="negativeSpace" presStyleCnt="0"/>
      <dgm:spPr/>
    </dgm:pt>
    <dgm:pt modelId="{55828264-1941-1D4A-AA08-33933F728A67}" type="pres">
      <dgm:prSet presAssocID="{F6086C89-BA56-414D-A0BF-226F45AD9733}" presName="childText" presStyleLbl="conFgAcc1" presStyleIdx="2" presStyleCnt="3">
        <dgm:presLayoutVars>
          <dgm:bulletEnabled val="1"/>
        </dgm:presLayoutVars>
      </dgm:prSet>
      <dgm:spPr/>
    </dgm:pt>
  </dgm:ptLst>
  <dgm:cxnLst>
    <dgm:cxn modelId="{420A9E1E-A31B-4A4E-B2A6-6E2AC56641B2}" srcId="{7643E06E-47D7-0845-BEDA-3585599F8F36}" destId="{EC4B476D-010E-1847-A6ED-473CFBC03F7C}" srcOrd="0" destOrd="0" parTransId="{E8EEBB69-B59D-B541-A17A-DB84B3890587}" sibTransId="{9F87C507-3067-5341-B917-FF00B5BB8291}"/>
    <dgm:cxn modelId="{D5E13D6F-87E6-CB4E-977B-0AF26C4547CD}" type="presOf" srcId="{11EC81A2-4F9D-4F4A-8A0F-FE565CFEB605}" destId="{0CC2F9FF-5AD7-DB4C-808C-37C4856D1E10}" srcOrd="1" destOrd="0" presId="urn:microsoft.com/office/officeart/2005/8/layout/list1"/>
    <dgm:cxn modelId="{E0A8C998-ED4C-D944-9ADF-F2DB2EF830B0}" type="presOf" srcId="{EC4B476D-010E-1847-A6ED-473CFBC03F7C}" destId="{080A4A64-1F5F-FB48-9D70-6943401F4FD4}" srcOrd="1" destOrd="0" presId="urn:microsoft.com/office/officeart/2005/8/layout/list1"/>
    <dgm:cxn modelId="{818E2B5E-F522-FF4F-8784-4C5795F785D7}" type="presOf" srcId="{F6086C89-BA56-414D-A0BF-226F45AD9733}" destId="{81DFB78F-7069-D34E-852E-BFF9AC0DD3DB}" srcOrd="0" destOrd="0" presId="urn:microsoft.com/office/officeart/2005/8/layout/list1"/>
    <dgm:cxn modelId="{88389F54-9980-104A-8B4F-2C006DEAE13D}" srcId="{7643E06E-47D7-0845-BEDA-3585599F8F36}" destId="{F6086C89-BA56-414D-A0BF-226F45AD9733}" srcOrd="2" destOrd="0" parTransId="{A5B41609-F0D9-2349-A927-BF286D93C207}" sibTransId="{D312E985-081A-0D4E-AAF2-0EF09FD365EF}"/>
    <dgm:cxn modelId="{10FF1AAF-53AA-B04B-A19C-616449C51F92}" type="presOf" srcId="{EC4B476D-010E-1847-A6ED-473CFBC03F7C}" destId="{1DCC3913-175C-5A40-8E4B-A26518C46F00}" srcOrd="0" destOrd="0" presId="urn:microsoft.com/office/officeart/2005/8/layout/list1"/>
    <dgm:cxn modelId="{E59F744E-17D5-9541-A583-641E5A390FDF}" type="presOf" srcId="{11EC81A2-4F9D-4F4A-8A0F-FE565CFEB605}" destId="{E58865DA-9235-B64F-9973-7231EF556A41}" srcOrd="0" destOrd="0" presId="urn:microsoft.com/office/officeart/2005/8/layout/list1"/>
    <dgm:cxn modelId="{C846F6CD-9595-F049-84ED-77B162DA0B67}" srcId="{7643E06E-47D7-0845-BEDA-3585599F8F36}" destId="{11EC81A2-4F9D-4F4A-8A0F-FE565CFEB605}" srcOrd="1" destOrd="0" parTransId="{762ADDC9-B26D-094F-8D18-2A9A338B7AC7}" sibTransId="{6B1D870C-0A42-F546-8609-D582998C6813}"/>
    <dgm:cxn modelId="{60ACD0E2-CFE0-3941-BAD0-3AC9A3D73ACD}" type="presOf" srcId="{7643E06E-47D7-0845-BEDA-3585599F8F36}" destId="{BD015A79-3E71-7049-9D0C-DD17D7FCB8CF}" srcOrd="0" destOrd="0" presId="urn:microsoft.com/office/officeart/2005/8/layout/list1"/>
    <dgm:cxn modelId="{CD84A81A-0F2E-A540-B265-52E836CC7F80}" type="presOf" srcId="{F6086C89-BA56-414D-A0BF-226F45AD9733}" destId="{96B3DA27-6A7A-0646-AA22-9C07DB58FFDA}" srcOrd="1" destOrd="0" presId="urn:microsoft.com/office/officeart/2005/8/layout/list1"/>
    <dgm:cxn modelId="{F6C84734-9596-814D-9F82-FA5415FB2D39}" type="presParOf" srcId="{BD015A79-3E71-7049-9D0C-DD17D7FCB8CF}" destId="{01130C35-E770-8F43-BD2A-2ABCEC35C3DC}" srcOrd="0" destOrd="0" presId="urn:microsoft.com/office/officeart/2005/8/layout/list1"/>
    <dgm:cxn modelId="{2D6656B8-CF5D-2D41-A01B-D686C8523A47}" type="presParOf" srcId="{01130C35-E770-8F43-BD2A-2ABCEC35C3DC}" destId="{1DCC3913-175C-5A40-8E4B-A26518C46F00}" srcOrd="0" destOrd="0" presId="urn:microsoft.com/office/officeart/2005/8/layout/list1"/>
    <dgm:cxn modelId="{04628A45-211A-164F-BDAD-BCAB8B4E5D45}" type="presParOf" srcId="{01130C35-E770-8F43-BD2A-2ABCEC35C3DC}" destId="{080A4A64-1F5F-FB48-9D70-6943401F4FD4}" srcOrd="1" destOrd="0" presId="urn:microsoft.com/office/officeart/2005/8/layout/list1"/>
    <dgm:cxn modelId="{FE2CF9A1-4D09-A843-9C75-617909A38F22}" type="presParOf" srcId="{BD015A79-3E71-7049-9D0C-DD17D7FCB8CF}" destId="{9B3EFC26-DA88-2C48-AC8F-5FBCB765F9E6}" srcOrd="1" destOrd="0" presId="urn:microsoft.com/office/officeart/2005/8/layout/list1"/>
    <dgm:cxn modelId="{4C2FE8D5-2FBE-E440-B657-E29241717179}" type="presParOf" srcId="{BD015A79-3E71-7049-9D0C-DD17D7FCB8CF}" destId="{CFA6722B-2498-AA47-A685-98C1DA336C8D}" srcOrd="2" destOrd="0" presId="urn:microsoft.com/office/officeart/2005/8/layout/list1"/>
    <dgm:cxn modelId="{06591616-A74C-084C-B660-660EBE96D1BD}" type="presParOf" srcId="{BD015A79-3E71-7049-9D0C-DD17D7FCB8CF}" destId="{17740926-53F0-6E4B-8543-60ACD831198A}" srcOrd="3" destOrd="0" presId="urn:microsoft.com/office/officeart/2005/8/layout/list1"/>
    <dgm:cxn modelId="{FA5E38D4-662A-924A-86D7-26033486EB4B}" type="presParOf" srcId="{BD015A79-3E71-7049-9D0C-DD17D7FCB8CF}" destId="{44F2B749-FBB4-794A-9727-F823F28AF836}" srcOrd="4" destOrd="0" presId="urn:microsoft.com/office/officeart/2005/8/layout/list1"/>
    <dgm:cxn modelId="{2A1F1765-A403-A647-B64F-6FF08A0D1C8A}" type="presParOf" srcId="{44F2B749-FBB4-794A-9727-F823F28AF836}" destId="{E58865DA-9235-B64F-9973-7231EF556A41}" srcOrd="0" destOrd="0" presId="urn:microsoft.com/office/officeart/2005/8/layout/list1"/>
    <dgm:cxn modelId="{5AA430C3-508B-0C4A-87B5-76C6A9D90719}" type="presParOf" srcId="{44F2B749-FBB4-794A-9727-F823F28AF836}" destId="{0CC2F9FF-5AD7-DB4C-808C-37C4856D1E10}" srcOrd="1" destOrd="0" presId="urn:microsoft.com/office/officeart/2005/8/layout/list1"/>
    <dgm:cxn modelId="{DE56EFAB-4D4A-F746-99FF-E0D660D8E80D}" type="presParOf" srcId="{BD015A79-3E71-7049-9D0C-DD17D7FCB8CF}" destId="{37CF6C15-FD12-854F-BA4C-869CD94FB869}" srcOrd="5" destOrd="0" presId="urn:microsoft.com/office/officeart/2005/8/layout/list1"/>
    <dgm:cxn modelId="{7B7EC54E-9675-A14C-8556-20A20F3BE2C6}" type="presParOf" srcId="{BD015A79-3E71-7049-9D0C-DD17D7FCB8CF}" destId="{5C058712-C8D0-2F49-B1A6-1F6254731D56}" srcOrd="6" destOrd="0" presId="urn:microsoft.com/office/officeart/2005/8/layout/list1"/>
    <dgm:cxn modelId="{BFB0F5EE-C1A2-6842-A489-AA9FCDE196A2}" type="presParOf" srcId="{BD015A79-3E71-7049-9D0C-DD17D7FCB8CF}" destId="{AD52F435-5CD3-3246-BCA0-0CCEA8E4BF0C}" srcOrd="7" destOrd="0" presId="urn:microsoft.com/office/officeart/2005/8/layout/list1"/>
    <dgm:cxn modelId="{5F5CB547-3F80-2641-8319-49B600FB122D}" type="presParOf" srcId="{BD015A79-3E71-7049-9D0C-DD17D7FCB8CF}" destId="{89A9E0B1-5E54-7F42-88E8-FFC7B2ED26E4}" srcOrd="8" destOrd="0" presId="urn:microsoft.com/office/officeart/2005/8/layout/list1"/>
    <dgm:cxn modelId="{0CE9897F-E50C-2447-972A-BE00D90580EA}" type="presParOf" srcId="{89A9E0B1-5E54-7F42-88E8-FFC7B2ED26E4}" destId="{81DFB78F-7069-D34E-852E-BFF9AC0DD3DB}" srcOrd="0" destOrd="0" presId="urn:microsoft.com/office/officeart/2005/8/layout/list1"/>
    <dgm:cxn modelId="{70C696D0-1797-C54F-803B-A6AF1DB9E504}" type="presParOf" srcId="{89A9E0B1-5E54-7F42-88E8-FFC7B2ED26E4}" destId="{96B3DA27-6A7A-0646-AA22-9C07DB58FFDA}" srcOrd="1" destOrd="0" presId="urn:microsoft.com/office/officeart/2005/8/layout/list1"/>
    <dgm:cxn modelId="{806282AC-8DB9-2E4A-B283-42DF479F0710}" type="presParOf" srcId="{BD015A79-3E71-7049-9D0C-DD17D7FCB8CF}" destId="{F4DB0B5C-842D-AD4F-ADDD-E1AA4D20369E}" srcOrd="9" destOrd="0" presId="urn:microsoft.com/office/officeart/2005/8/layout/list1"/>
    <dgm:cxn modelId="{32B31F55-D9F6-FA4F-9471-921FA5F21A1F}" type="presParOf" srcId="{BD015A79-3E71-7049-9D0C-DD17D7FCB8CF}" destId="{55828264-1941-1D4A-AA08-33933F728A67}" srcOrd="10" destOrd="0" presId="urn:microsoft.com/office/officeart/2005/8/layout/list1"/>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643E06E-47D7-0845-BEDA-3585599F8F36}" type="doc">
      <dgm:prSet loTypeId="urn:microsoft.com/office/officeart/2005/8/layout/list1" loCatId="" qsTypeId="urn:microsoft.com/office/officeart/2005/8/quickstyle/simple4" qsCatId="simple" csTypeId="urn:microsoft.com/office/officeart/2005/8/colors/accent1_2" csCatId="accent1" phldr="1"/>
      <dgm:spPr/>
      <dgm:t>
        <a:bodyPr/>
        <a:lstStyle/>
        <a:p>
          <a:endParaRPr lang="es-ES_tradnl"/>
        </a:p>
      </dgm:t>
    </dgm:pt>
    <dgm:pt modelId="{EC4B476D-010E-1847-A6ED-473CFBC03F7C}">
      <dgm:prSet phldrT="[Texto]"/>
      <dgm:spPr/>
      <dgm:t>
        <a:bodyPr/>
        <a:lstStyle/>
        <a:p>
          <a:r>
            <a:rPr lang="es-ES_tradnl" dirty="0" smtClean="0"/>
            <a:t>Paciente 1</a:t>
          </a:r>
          <a:endParaRPr lang="es-ES_tradnl" dirty="0"/>
        </a:p>
      </dgm:t>
    </dgm:pt>
    <dgm:pt modelId="{E8EEBB69-B59D-B541-A17A-DB84B3890587}" type="parTrans" cxnId="{420A9E1E-A31B-4A4E-B2A6-6E2AC56641B2}">
      <dgm:prSet/>
      <dgm:spPr/>
      <dgm:t>
        <a:bodyPr/>
        <a:lstStyle/>
        <a:p>
          <a:endParaRPr lang="es-ES_tradnl"/>
        </a:p>
      </dgm:t>
    </dgm:pt>
    <dgm:pt modelId="{9F87C507-3067-5341-B917-FF00B5BB8291}" type="sibTrans" cxnId="{420A9E1E-A31B-4A4E-B2A6-6E2AC56641B2}">
      <dgm:prSet/>
      <dgm:spPr/>
      <dgm:t>
        <a:bodyPr/>
        <a:lstStyle/>
        <a:p>
          <a:endParaRPr lang="es-ES_tradnl"/>
        </a:p>
      </dgm:t>
    </dgm:pt>
    <dgm:pt modelId="{11EC81A2-4F9D-4F4A-8A0F-FE565CFEB605}">
      <dgm:prSet phldrT="[Texto]"/>
      <dgm:spPr/>
      <dgm:t>
        <a:bodyPr/>
        <a:lstStyle/>
        <a:p>
          <a:r>
            <a:rPr lang="es-ES_tradnl" dirty="0" smtClean="0"/>
            <a:t>Paciente 2</a:t>
          </a:r>
          <a:endParaRPr lang="es-ES_tradnl" dirty="0"/>
        </a:p>
      </dgm:t>
    </dgm:pt>
    <dgm:pt modelId="{762ADDC9-B26D-094F-8D18-2A9A338B7AC7}" type="parTrans" cxnId="{C846F6CD-9595-F049-84ED-77B162DA0B67}">
      <dgm:prSet/>
      <dgm:spPr/>
      <dgm:t>
        <a:bodyPr/>
        <a:lstStyle/>
        <a:p>
          <a:endParaRPr lang="es-ES_tradnl"/>
        </a:p>
      </dgm:t>
    </dgm:pt>
    <dgm:pt modelId="{6B1D870C-0A42-F546-8609-D582998C6813}" type="sibTrans" cxnId="{C846F6CD-9595-F049-84ED-77B162DA0B67}">
      <dgm:prSet/>
      <dgm:spPr/>
      <dgm:t>
        <a:bodyPr/>
        <a:lstStyle/>
        <a:p>
          <a:endParaRPr lang="es-ES_tradnl"/>
        </a:p>
      </dgm:t>
    </dgm:pt>
    <dgm:pt modelId="{F6086C89-BA56-414D-A0BF-226F45AD9733}">
      <dgm:prSet phldrT="[Texto]"/>
      <dgm:spPr/>
      <dgm:t>
        <a:bodyPr/>
        <a:lstStyle/>
        <a:p>
          <a:r>
            <a:rPr lang="es-ES_tradnl" dirty="0" smtClean="0"/>
            <a:t>Paciente 3</a:t>
          </a:r>
          <a:endParaRPr lang="es-ES_tradnl" dirty="0"/>
        </a:p>
      </dgm:t>
    </dgm:pt>
    <dgm:pt modelId="{A5B41609-F0D9-2349-A927-BF286D93C207}" type="parTrans" cxnId="{88389F54-9980-104A-8B4F-2C006DEAE13D}">
      <dgm:prSet/>
      <dgm:spPr/>
      <dgm:t>
        <a:bodyPr/>
        <a:lstStyle/>
        <a:p>
          <a:endParaRPr lang="es-ES_tradnl"/>
        </a:p>
      </dgm:t>
    </dgm:pt>
    <dgm:pt modelId="{D312E985-081A-0D4E-AAF2-0EF09FD365EF}" type="sibTrans" cxnId="{88389F54-9980-104A-8B4F-2C006DEAE13D}">
      <dgm:prSet/>
      <dgm:spPr/>
      <dgm:t>
        <a:bodyPr/>
        <a:lstStyle/>
        <a:p>
          <a:endParaRPr lang="es-ES_tradnl"/>
        </a:p>
      </dgm:t>
    </dgm:pt>
    <dgm:pt modelId="{BD015A79-3E71-7049-9D0C-DD17D7FCB8CF}" type="pres">
      <dgm:prSet presAssocID="{7643E06E-47D7-0845-BEDA-3585599F8F36}" presName="linear" presStyleCnt="0">
        <dgm:presLayoutVars>
          <dgm:dir/>
          <dgm:animLvl val="lvl"/>
          <dgm:resizeHandles val="exact"/>
        </dgm:presLayoutVars>
      </dgm:prSet>
      <dgm:spPr/>
      <dgm:t>
        <a:bodyPr/>
        <a:lstStyle/>
        <a:p>
          <a:endParaRPr lang="es-ES_tradnl"/>
        </a:p>
      </dgm:t>
    </dgm:pt>
    <dgm:pt modelId="{01130C35-E770-8F43-BD2A-2ABCEC35C3DC}" type="pres">
      <dgm:prSet presAssocID="{EC4B476D-010E-1847-A6ED-473CFBC03F7C}" presName="parentLin" presStyleCnt="0"/>
      <dgm:spPr/>
    </dgm:pt>
    <dgm:pt modelId="{1DCC3913-175C-5A40-8E4B-A26518C46F00}" type="pres">
      <dgm:prSet presAssocID="{EC4B476D-010E-1847-A6ED-473CFBC03F7C}" presName="parentLeftMargin" presStyleLbl="node1" presStyleIdx="0" presStyleCnt="3"/>
      <dgm:spPr/>
      <dgm:t>
        <a:bodyPr/>
        <a:lstStyle/>
        <a:p>
          <a:endParaRPr lang="es-ES_tradnl"/>
        </a:p>
      </dgm:t>
    </dgm:pt>
    <dgm:pt modelId="{080A4A64-1F5F-FB48-9D70-6943401F4FD4}" type="pres">
      <dgm:prSet presAssocID="{EC4B476D-010E-1847-A6ED-473CFBC03F7C}" presName="parentText" presStyleLbl="node1" presStyleIdx="0" presStyleCnt="3">
        <dgm:presLayoutVars>
          <dgm:chMax val="0"/>
          <dgm:bulletEnabled val="1"/>
        </dgm:presLayoutVars>
      </dgm:prSet>
      <dgm:spPr/>
      <dgm:t>
        <a:bodyPr/>
        <a:lstStyle/>
        <a:p>
          <a:endParaRPr lang="es-ES_tradnl"/>
        </a:p>
      </dgm:t>
    </dgm:pt>
    <dgm:pt modelId="{9B3EFC26-DA88-2C48-AC8F-5FBCB765F9E6}" type="pres">
      <dgm:prSet presAssocID="{EC4B476D-010E-1847-A6ED-473CFBC03F7C}" presName="negativeSpace" presStyleCnt="0"/>
      <dgm:spPr/>
    </dgm:pt>
    <dgm:pt modelId="{CFA6722B-2498-AA47-A685-98C1DA336C8D}" type="pres">
      <dgm:prSet presAssocID="{EC4B476D-010E-1847-A6ED-473CFBC03F7C}" presName="childText" presStyleLbl="conFgAcc1" presStyleIdx="0" presStyleCnt="3">
        <dgm:presLayoutVars>
          <dgm:bulletEnabled val="1"/>
        </dgm:presLayoutVars>
      </dgm:prSet>
      <dgm:spPr/>
    </dgm:pt>
    <dgm:pt modelId="{17740926-53F0-6E4B-8543-60ACD831198A}" type="pres">
      <dgm:prSet presAssocID="{9F87C507-3067-5341-B917-FF00B5BB8291}" presName="spaceBetweenRectangles" presStyleCnt="0"/>
      <dgm:spPr/>
    </dgm:pt>
    <dgm:pt modelId="{44F2B749-FBB4-794A-9727-F823F28AF836}" type="pres">
      <dgm:prSet presAssocID="{11EC81A2-4F9D-4F4A-8A0F-FE565CFEB605}" presName="parentLin" presStyleCnt="0"/>
      <dgm:spPr/>
    </dgm:pt>
    <dgm:pt modelId="{E58865DA-9235-B64F-9973-7231EF556A41}" type="pres">
      <dgm:prSet presAssocID="{11EC81A2-4F9D-4F4A-8A0F-FE565CFEB605}" presName="parentLeftMargin" presStyleLbl="node1" presStyleIdx="0" presStyleCnt="3"/>
      <dgm:spPr/>
      <dgm:t>
        <a:bodyPr/>
        <a:lstStyle/>
        <a:p>
          <a:endParaRPr lang="es-ES_tradnl"/>
        </a:p>
      </dgm:t>
    </dgm:pt>
    <dgm:pt modelId="{0CC2F9FF-5AD7-DB4C-808C-37C4856D1E10}" type="pres">
      <dgm:prSet presAssocID="{11EC81A2-4F9D-4F4A-8A0F-FE565CFEB605}" presName="parentText" presStyleLbl="node1" presStyleIdx="1" presStyleCnt="3">
        <dgm:presLayoutVars>
          <dgm:chMax val="0"/>
          <dgm:bulletEnabled val="1"/>
        </dgm:presLayoutVars>
      </dgm:prSet>
      <dgm:spPr/>
      <dgm:t>
        <a:bodyPr/>
        <a:lstStyle/>
        <a:p>
          <a:endParaRPr lang="es-ES_tradnl"/>
        </a:p>
      </dgm:t>
    </dgm:pt>
    <dgm:pt modelId="{37CF6C15-FD12-854F-BA4C-869CD94FB869}" type="pres">
      <dgm:prSet presAssocID="{11EC81A2-4F9D-4F4A-8A0F-FE565CFEB605}" presName="negativeSpace" presStyleCnt="0"/>
      <dgm:spPr/>
    </dgm:pt>
    <dgm:pt modelId="{5C058712-C8D0-2F49-B1A6-1F6254731D56}" type="pres">
      <dgm:prSet presAssocID="{11EC81A2-4F9D-4F4A-8A0F-FE565CFEB605}" presName="childText" presStyleLbl="conFgAcc1" presStyleIdx="1" presStyleCnt="3">
        <dgm:presLayoutVars>
          <dgm:bulletEnabled val="1"/>
        </dgm:presLayoutVars>
      </dgm:prSet>
      <dgm:spPr/>
    </dgm:pt>
    <dgm:pt modelId="{AD52F435-5CD3-3246-BCA0-0CCEA8E4BF0C}" type="pres">
      <dgm:prSet presAssocID="{6B1D870C-0A42-F546-8609-D582998C6813}" presName="spaceBetweenRectangles" presStyleCnt="0"/>
      <dgm:spPr/>
    </dgm:pt>
    <dgm:pt modelId="{89A9E0B1-5E54-7F42-88E8-FFC7B2ED26E4}" type="pres">
      <dgm:prSet presAssocID="{F6086C89-BA56-414D-A0BF-226F45AD9733}" presName="parentLin" presStyleCnt="0"/>
      <dgm:spPr/>
    </dgm:pt>
    <dgm:pt modelId="{81DFB78F-7069-D34E-852E-BFF9AC0DD3DB}" type="pres">
      <dgm:prSet presAssocID="{F6086C89-BA56-414D-A0BF-226F45AD9733}" presName="parentLeftMargin" presStyleLbl="node1" presStyleIdx="1" presStyleCnt="3"/>
      <dgm:spPr/>
      <dgm:t>
        <a:bodyPr/>
        <a:lstStyle/>
        <a:p>
          <a:endParaRPr lang="es-ES_tradnl"/>
        </a:p>
      </dgm:t>
    </dgm:pt>
    <dgm:pt modelId="{96B3DA27-6A7A-0646-AA22-9C07DB58FFDA}" type="pres">
      <dgm:prSet presAssocID="{F6086C89-BA56-414D-A0BF-226F45AD9733}" presName="parentText" presStyleLbl="node1" presStyleIdx="2" presStyleCnt="3">
        <dgm:presLayoutVars>
          <dgm:chMax val="0"/>
          <dgm:bulletEnabled val="1"/>
        </dgm:presLayoutVars>
      </dgm:prSet>
      <dgm:spPr/>
      <dgm:t>
        <a:bodyPr/>
        <a:lstStyle/>
        <a:p>
          <a:endParaRPr lang="es-ES_tradnl"/>
        </a:p>
      </dgm:t>
    </dgm:pt>
    <dgm:pt modelId="{F4DB0B5C-842D-AD4F-ADDD-E1AA4D20369E}" type="pres">
      <dgm:prSet presAssocID="{F6086C89-BA56-414D-A0BF-226F45AD9733}" presName="negativeSpace" presStyleCnt="0"/>
      <dgm:spPr/>
    </dgm:pt>
    <dgm:pt modelId="{55828264-1941-1D4A-AA08-33933F728A67}" type="pres">
      <dgm:prSet presAssocID="{F6086C89-BA56-414D-A0BF-226F45AD9733}" presName="childText" presStyleLbl="conFgAcc1" presStyleIdx="2" presStyleCnt="3">
        <dgm:presLayoutVars>
          <dgm:bulletEnabled val="1"/>
        </dgm:presLayoutVars>
      </dgm:prSet>
      <dgm:spPr/>
    </dgm:pt>
  </dgm:ptLst>
  <dgm:cxnLst>
    <dgm:cxn modelId="{420A9E1E-A31B-4A4E-B2A6-6E2AC56641B2}" srcId="{7643E06E-47D7-0845-BEDA-3585599F8F36}" destId="{EC4B476D-010E-1847-A6ED-473CFBC03F7C}" srcOrd="0" destOrd="0" parTransId="{E8EEBB69-B59D-B541-A17A-DB84B3890587}" sibTransId="{9F87C507-3067-5341-B917-FF00B5BB8291}"/>
    <dgm:cxn modelId="{5296D2DE-59AD-674C-916B-BE342600C918}" type="presOf" srcId="{EC4B476D-010E-1847-A6ED-473CFBC03F7C}" destId="{080A4A64-1F5F-FB48-9D70-6943401F4FD4}" srcOrd="1" destOrd="0" presId="urn:microsoft.com/office/officeart/2005/8/layout/list1"/>
    <dgm:cxn modelId="{3B3F9105-EA28-B04F-857E-3A0ACC44C9D9}" type="presOf" srcId="{F6086C89-BA56-414D-A0BF-226F45AD9733}" destId="{81DFB78F-7069-D34E-852E-BFF9AC0DD3DB}" srcOrd="0" destOrd="0" presId="urn:microsoft.com/office/officeart/2005/8/layout/list1"/>
    <dgm:cxn modelId="{A2AEFFE0-66BC-F34E-B62D-D8A8E7AA8450}" type="presOf" srcId="{F6086C89-BA56-414D-A0BF-226F45AD9733}" destId="{96B3DA27-6A7A-0646-AA22-9C07DB58FFDA}" srcOrd="1" destOrd="0" presId="urn:microsoft.com/office/officeart/2005/8/layout/list1"/>
    <dgm:cxn modelId="{88389F54-9980-104A-8B4F-2C006DEAE13D}" srcId="{7643E06E-47D7-0845-BEDA-3585599F8F36}" destId="{F6086C89-BA56-414D-A0BF-226F45AD9733}" srcOrd="2" destOrd="0" parTransId="{A5B41609-F0D9-2349-A927-BF286D93C207}" sibTransId="{D312E985-081A-0D4E-AAF2-0EF09FD365EF}"/>
    <dgm:cxn modelId="{3D544288-37E2-8F44-A14E-3C391D9233FD}" type="presOf" srcId="{11EC81A2-4F9D-4F4A-8A0F-FE565CFEB605}" destId="{E58865DA-9235-B64F-9973-7231EF556A41}" srcOrd="0" destOrd="0" presId="urn:microsoft.com/office/officeart/2005/8/layout/list1"/>
    <dgm:cxn modelId="{90C56B2C-BAD4-A644-9223-3B60743873BF}" type="presOf" srcId="{7643E06E-47D7-0845-BEDA-3585599F8F36}" destId="{BD015A79-3E71-7049-9D0C-DD17D7FCB8CF}" srcOrd="0" destOrd="0" presId="urn:microsoft.com/office/officeart/2005/8/layout/list1"/>
    <dgm:cxn modelId="{C846F6CD-9595-F049-84ED-77B162DA0B67}" srcId="{7643E06E-47D7-0845-BEDA-3585599F8F36}" destId="{11EC81A2-4F9D-4F4A-8A0F-FE565CFEB605}" srcOrd="1" destOrd="0" parTransId="{762ADDC9-B26D-094F-8D18-2A9A338B7AC7}" sibTransId="{6B1D870C-0A42-F546-8609-D582998C6813}"/>
    <dgm:cxn modelId="{3E66ED26-F351-2841-8603-53D98FC3E327}" type="presOf" srcId="{11EC81A2-4F9D-4F4A-8A0F-FE565CFEB605}" destId="{0CC2F9FF-5AD7-DB4C-808C-37C4856D1E10}" srcOrd="1" destOrd="0" presId="urn:microsoft.com/office/officeart/2005/8/layout/list1"/>
    <dgm:cxn modelId="{6878664C-184D-064C-A195-9C574C3E6225}" type="presOf" srcId="{EC4B476D-010E-1847-A6ED-473CFBC03F7C}" destId="{1DCC3913-175C-5A40-8E4B-A26518C46F00}" srcOrd="0" destOrd="0" presId="urn:microsoft.com/office/officeart/2005/8/layout/list1"/>
    <dgm:cxn modelId="{C755BFAF-F83C-9144-95B1-A087BC5ACCFD}" type="presParOf" srcId="{BD015A79-3E71-7049-9D0C-DD17D7FCB8CF}" destId="{01130C35-E770-8F43-BD2A-2ABCEC35C3DC}" srcOrd="0" destOrd="0" presId="urn:microsoft.com/office/officeart/2005/8/layout/list1"/>
    <dgm:cxn modelId="{A5FCD9CF-B4E5-224B-8751-6F2167729D3C}" type="presParOf" srcId="{01130C35-E770-8F43-BD2A-2ABCEC35C3DC}" destId="{1DCC3913-175C-5A40-8E4B-A26518C46F00}" srcOrd="0" destOrd="0" presId="urn:microsoft.com/office/officeart/2005/8/layout/list1"/>
    <dgm:cxn modelId="{EB5E6481-0A34-404C-A087-B3B7CC45450A}" type="presParOf" srcId="{01130C35-E770-8F43-BD2A-2ABCEC35C3DC}" destId="{080A4A64-1F5F-FB48-9D70-6943401F4FD4}" srcOrd="1" destOrd="0" presId="urn:microsoft.com/office/officeart/2005/8/layout/list1"/>
    <dgm:cxn modelId="{D36B8EB0-A7EF-5643-A302-74CB79326C98}" type="presParOf" srcId="{BD015A79-3E71-7049-9D0C-DD17D7FCB8CF}" destId="{9B3EFC26-DA88-2C48-AC8F-5FBCB765F9E6}" srcOrd="1" destOrd="0" presId="urn:microsoft.com/office/officeart/2005/8/layout/list1"/>
    <dgm:cxn modelId="{0E8F7BCE-D41A-3646-BF1A-F58B1F907269}" type="presParOf" srcId="{BD015A79-3E71-7049-9D0C-DD17D7FCB8CF}" destId="{CFA6722B-2498-AA47-A685-98C1DA336C8D}" srcOrd="2" destOrd="0" presId="urn:microsoft.com/office/officeart/2005/8/layout/list1"/>
    <dgm:cxn modelId="{01C368FB-B76C-B44B-91B9-0FE653E19879}" type="presParOf" srcId="{BD015A79-3E71-7049-9D0C-DD17D7FCB8CF}" destId="{17740926-53F0-6E4B-8543-60ACD831198A}" srcOrd="3" destOrd="0" presId="urn:microsoft.com/office/officeart/2005/8/layout/list1"/>
    <dgm:cxn modelId="{AD4142AB-D816-B442-AC6C-E85C9F04E462}" type="presParOf" srcId="{BD015A79-3E71-7049-9D0C-DD17D7FCB8CF}" destId="{44F2B749-FBB4-794A-9727-F823F28AF836}" srcOrd="4" destOrd="0" presId="urn:microsoft.com/office/officeart/2005/8/layout/list1"/>
    <dgm:cxn modelId="{11C14D84-6A80-5547-BA87-3FCCE9922279}" type="presParOf" srcId="{44F2B749-FBB4-794A-9727-F823F28AF836}" destId="{E58865DA-9235-B64F-9973-7231EF556A41}" srcOrd="0" destOrd="0" presId="urn:microsoft.com/office/officeart/2005/8/layout/list1"/>
    <dgm:cxn modelId="{9E064589-1392-8C4C-BC5E-5D69AFFFB88E}" type="presParOf" srcId="{44F2B749-FBB4-794A-9727-F823F28AF836}" destId="{0CC2F9FF-5AD7-DB4C-808C-37C4856D1E10}" srcOrd="1" destOrd="0" presId="urn:microsoft.com/office/officeart/2005/8/layout/list1"/>
    <dgm:cxn modelId="{7392E5C5-D27F-DE4C-9207-3B2D0F4BBFCF}" type="presParOf" srcId="{BD015A79-3E71-7049-9D0C-DD17D7FCB8CF}" destId="{37CF6C15-FD12-854F-BA4C-869CD94FB869}" srcOrd="5" destOrd="0" presId="urn:microsoft.com/office/officeart/2005/8/layout/list1"/>
    <dgm:cxn modelId="{B11F91CE-1D46-C846-9CC9-64E2DB569761}" type="presParOf" srcId="{BD015A79-3E71-7049-9D0C-DD17D7FCB8CF}" destId="{5C058712-C8D0-2F49-B1A6-1F6254731D56}" srcOrd="6" destOrd="0" presId="urn:microsoft.com/office/officeart/2005/8/layout/list1"/>
    <dgm:cxn modelId="{3B4F2377-3161-FB4E-9CFE-81338A07A308}" type="presParOf" srcId="{BD015A79-3E71-7049-9D0C-DD17D7FCB8CF}" destId="{AD52F435-5CD3-3246-BCA0-0CCEA8E4BF0C}" srcOrd="7" destOrd="0" presId="urn:microsoft.com/office/officeart/2005/8/layout/list1"/>
    <dgm:cxn modelId="{BF3E1ED1-182F-9046-A6A8-42C630785D1C}" type="presParOf" srcId="{BD015A79-3E71-7049-9D0C-DD17D7FCB8CF}" destId="{89A9E0B1-5E54-7F42-88E8-FFC7B2ED26E4}" srcOrd="8" destOrd="0" presId="urn:microsoft.com/office/officeart/2005/8/layout/list1"/>
    <dgm:cxn modelId="{4569DB2A-1813-3242-8D9C-3603DC58B627}" type="presParOf" srcId="{89A9E0B1-5E54-7F42-88E8-FFC7B2ED26E4}" destId="{81DFB78F-7069-D34E-852E-BFF9AC0DD3DB}" srcOrd="0" destOrd="0" presId="urn:microsoft.com/office/officeart/2005/8/layout/list1"/>
    <dgm:cxn modelId="{AF964C2F-50C1-1C45-A86B-C8EFCF89EE09}" type="presParOf" srcId="{89A9E0B1-5E54-7F42-88E8-FFC7B2ED26E4}" destId="{96B3DA27-6A7A-0646-AA22-9C07DB58FFDA}" srcOrd="1" destOrd="0" presId="urn:microsoft.com/office/officeart/2005/8/layout/list1"/>
    <dgm:cxn modelId="{08E1BDDA-5896-F64B-9600-9043CA3A3ADF}" type="presParOf" srcId="{BD015A79-3E71-7049-9D0C-DD17D7FCB8CF}" destId="{F4DB0B5C-842D-AD4F-ADDD-E1AA4D20369E}" srcOrd="9" destOrd="0" presId="urn:microsoft.com/office/officeart/2005/8/layout/list1"/>
    <dgm:cxn modelId="{9DE986B2-943C-CC4B-9B2A-51009C819DCF}" type="presParOf" srcId="{BD015A79-3E71-7049-9D0C-DD17D7FCB8CF}" destId="{55828264-1941-1D4A-AA08-33933F728A67}" srcOrd="10" destOrd="0" presId="urn:microsoft.com/office/officeart/2005/8/layout/list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643E06E-47D7-0845-BEDA-3585599F8F36}" type="doc">
      <dgm:prSet loTypeId="urn:microsoft.com/office/officeart/2005/8/layout/list1" loCatId="" qsTypeId="urn:microsoft.com/office/officeart/2005/8/quickstyle/simple4" qsCatId="simple" csTypeId="urn:microsoft.com/office/officeart/2005/8/colors/accent1_2" csCatId="accent1" phldr="1"/>
      <dgm:spPr/>
      <dgm:t>
        <a:bodyPr/>
        <a:lstStyle/>
        <a:p>
          <a:endParaRPr lang="es-ES_tradnl"/>
        </a:p>
      </dgm:t>
    </dgm:pt>
    <dgm:pt modelId="{EC4B476D-010E-1847-A6ED-473CFBC03F7C}">
      <dgm:prSet phldrT="[Texto]"/>
      <dgm:spPr/>
      <dgm:t>
        <a:bodyPr/>
        <a:lstStyle/>
        <a:p>
          <a:r>
            <a:rPr lang="es-ES_tradnl" dirty="0" smtClean="0"/>
            <a:t>Paciente 1</a:t>
          </a:r>
          <a:endParaRPr lang="es-ES_tradnl" dirty="0"/>
        </a:p>
      </dgm:t>
    </dgm:pt>
    <dgm:pt modelId="{E8EEBB69-B59D-B541-A17A-DB84B3890587}" type="parTrans" cxnId="{420A9E1E-A31B-4A4E-B2A6-6E2AC56641B2}">
      <dgm:prSet/>
      <dgm:spPr/>
      <dgm:t>
        <a:bodyPr/>
        <a:lstStyle/>
        <a:p>
          <a:endParaRPr lang="es-ES_tradnl"/>
        </a:p>
      </dgm:t>
    </dgm:pt>
    <dgm:pt modelId="{9F87C507-3067-5341-B917-FF00B5BB8291}" type="sibTrans" cxnId="{420A9E1E-A31B-4A4E-B2A6-6E2AC56641B2}">
      <dgm:prSet/>
      <dgm:spPr/>
      <dgm:t>
        <a:bodyPr/>
        <a:lstStyle/>
        <a:p>
          <a:endParaRPr lang="es-ES_tradnl"/>
        </a:p>
      </dgm:t>
    </dgm:pt>
    <dgm:pt modelId="{11EC81A2-4F9D-4F4A-8A0F-FE565CFEB605}">
      <dgm:prSet phldrT="[Texto]"/>
      <dgm:spPr/>
      <dgm:t>
        <a:bodyPr/>
        <a:lstStyle/>
        <a:p>
          <a:r>
            <a:rPr lang="es-ES_tradnl" dirty="0" smtClean="0"/>
            <a:t>Paciente 2</a:t>
          </a:r>
          <a:endParaRPr lang="es-ES_tradnl" dirty="0"/>
        </a:p>
      </dgm:t>
    </dgm:pt>
    <dgm:pt modelId="{762ADDC9-B26D-094F-8D18-2A9A338B7AC7}" type="parTrans" cxnId="{C846F6CD-9595-F049-84ED-77B162DA0B67}">
      <dgm:prSet/>
      <dgm:spPr/>
      <dgm:t>
        <a:bodyPr/>
        <a:lstStyle/>
        <a:p>
          <a:endParaRPr lang="es-ES_tradnl"/>
        </a:p>
      </dgm:t>
    </dgm:pt>
    <dgm:pt modelId="{6B1D870C-0A42-F546-8609-D582998C6813}" type="sibTrans" cxnId="{C846F6CD-9595-F049-84ED-77B162DA0B67}">
      <dgm:prSet/>
      <dgm:spPr/>
      <dgm:t>
        <a:bodyPr/>
        <a:lstStyle/>
        <a:p>
          <a:endParaRPr lang="es-ES_tradnl"/>
        </a:p>
      </dgm:t>
    </dgm:pt>
    <dgm:pt modelId="{F6086C89-BA56-414D-A0BF-226F45AD9733}">
      <dgm:prSet phldrT="[Texto]"/>
      <dgm:spPr/>
      <dgm:t>
        <a:bodyPr/>
        <a:lstStyle/>
        <a:p>
          <a:r>
            <a:rPr lang="es-ES_tradnl" dirty="0" smtClean="0"/>
            <a:t>Paciente 3</a:t>
          </a:r>
          <a:endParaRPr lang="es-ES_tradnl" dirty="0"/>
        </a:p>
      </dgm:t>
    </dgm:pt>
    <dgm:pt modelId="{A5B41609-F0D9-2349-A927-BF286D93C207}" type="parTrans" cxnId="{88389F54-9980-104A-8B4F-2C006DEAE13D}">
      <dgm:prSet/>
      <dgm:spPr/>
      <dgm:t>
        <a:bodyPr/>
        <a:lstStyle/>
        <a:p>
          <a:endParaRPr lang="es-ES_tradnl"/>
        </a:p>
      </dgm:t>
    </dgm:pt>
    <dgm:pt modelId="{D312E985-081A-0D4E-AAF2-0EF09FD365EF}" type="sibTrans" cxnId="{88389F54-9980-104A-8B4F-2C006DEAE13D}">
      <dgm:prSet/>
      <dgm:spPr/>
      <dgm:t>
        <a:bodyPr/>
        <a:lstStyle/>
        <a:p>
          <a:endParaRPr lang="es-ES_tradnl"/>
        </a:p>
      </dgm:t>
    </dgm:pt>
    <dgm:pt modelId="{BD015A79-3E71-7049-9D0C-DD17D7FCB8CF}" type="pres">
      <dgm:prSet presAssocID="{7643E06E-47D7-0845-BEDA-3585599F8F36}" presName="linear" presStyleCnt="0">
        <dgm:presLayoutVars>
          <dgm:dir/>
          <dgm:animLvl val="lvl"/>
          <dgm:resizeHandles val="exact"/>
        </dgm:presLayoutVars>
      </dgm:prSet>
      <dgm:spPr/>
      <dgm:t>
        <a:bodyPr/>
        <a:lstStyle/>
        <a:p>
          <a:endParaRPr lang="es-ES_tradnl"/>
        </a:p>
      </dgm:t>
    </dgm:pt>
    <dgm:pt modelId="{01130C35-E770-8F43-BD2A-2ABCEC35C3DC}" type="pres">
      <dgm:prSet presAssocID="{EC4B476D-010E-1847-A6ED-473CFBC03F7C}" presName="parentLin" presStyleCnt="0"/>
      <dgm:spPr/>
    </dgm:pt>
    <dgm:pt modelId="{1DCC3913-175C-5A40-8E4B-A26518C46F00}" type="pres">
      <dgm:prSet presAssocID="{EC4B476D-010E-1847-A6ED-473CFBC03F7C}" presName="parentLeftMargin" presStyleLbl="node1" presStyleIdx="0" presStyleCnt="3"/>
      <dgm:spPr/>
      <dgm:t>
        <a:bodyPr/>
        <a:lstStyle/>
        <a:p>
          <a:endParaRPr lang="es-ES_tradnl"/>
        </a:p>
      </dgm:t>
    </dgm:pt>
    <dgm:pt modelId="{080A4A64-1F5F-FB48-9D70-6943401F4FD4}" type="pres">
      <dgm:prSet presAssocID="{EC4B476D-010E-1847-A6ED-473CFBC03F7C}" presName="parentText" presStyleLbl="node1" presStyleIdx="0" presStyleCnt="3">
        <dgm:presLayoutVars>
          <dgm:chMax val="0"/>
          <dgm:bulletEnabled val="1"/>
        </dgm:presLayoutVars>
      </dgm:prSet>
      <dgm:spPr/>
      <dgm:t>
        <a:bodyPr/>
        <a:lstStyle/>
        <a:p>
          <a:endParaRPr lang="es-ES_tradnl"/>
        </a:p>
      </dgm:t>
    </dgm:pt>
    <dgm:pt modelId="{9B3EFC26-DA88-2C48-AC8F-5FBCB765F9E6}" type="pres">
      <dgm:prSet presAssocID="{EC4B476D-010E-1847-A6ED-473CFBC03F7C}" presName="negativeSpace" presStyleCnt="0"/>
      <dgm:spPr/>
    </dgm:pt>
    <dgm:pt modelId="{CFA6722B-2498-AA47-A685-98C1DA336C8D}" type="pres">
      <dgm:prSet presAssocID="{EC4B476D-010E-1847-A6ED-473CFBC03F7C}" presName="childText" presStyleLbl="conFgAcc1" presStyleIdx="0" presStyleCnt="3">
        <dgm:presLayoutVars>
          <dgm:bulletEnabled val="1"/>
        </dgm:presLayoutVars>
      </dgm:prSet>
      <dgm:spPr/>
    </dgm:pt>
    <dgm:pt modelId="{17740926-53F0-6E4B-8543-60ACD831198A}" type="pres">
      <dgm:prSet presAssocID="{9F87C507-3067-5341-B917-FF00B5BB8291}" presName="spaceBetweenRectangles" presStyleCnt="0"/>
      <dgm:spPr/>
    </dgm:pt>
    <dgm:pt modelId="{44F2B749-FBB4-794A-9727-F823F28AF836}" type="pres">
      <dgm:prSet presAssocID="{11EC81A2-4F9D-4F4A-8A0F-FE565CFEB605}" presName="parentLin" presStyleCnt="0"/>
      <dgm:spPr/>
    </dgm:pt>
    <dgm:pt modelId="{E58865DA-9235-B64F-9973-7231EF556A41}" type="pres">
      <dgm:prSet presAssocID="{11EC81A2-4F9D-4F4A-8A0F-FE565CFEB605}" presName="parentLeftMargin" presStyleLbl="node1" presStyleIdx="0" presStyleCnt="3"/>
      <dgm:spPr/>
      <dgm:t>
        <a:bodyPr/>
        <a:lstStyle/>
        <a:p>
          <a:endParaRPr lang="es-ES_tradnl"/>
        </a:p>
      </dgm:t>
    </dgm:pt>
    <dgm:pt modelId="{0CC2F9FF-5AD7-DB4C-808C-37C4856D1E10}" type="pres">
      <dgm:prSet presAssocID="{11EC81A2-4F9D-4F4A-8A0F-FE565CFEB605}" presName="parentText" presStyleLbl="node1" presStyleIdx="1" presStyleCnt="3">
        <dgm:presLayoutVars>
          <dgm:chMax val="0"/>
          <dgm:bulletEnabled val="1"/>
        </dgm:presLayoutVars>
      </dgm:prSet>
      <dgm:spPr/>
      <dgm:t>
        <a:bodyPr/>
        <a:lstStyle/>
        <a:p>
          <a:endParaRPr lang="es-ES_tradnl"/>
        </a:p>
      </dgm:t>
    </dgm:pt>
    <dgm:pt modelId="{37CF6C15-FD12-854F-BA4C-869CD94FB869}" type="pres">
      <dgm:prSet presAssocID="{11EC81A2-4F9D-4F4A-8A0F-FE565CFEB605}" presName="negativeSpace" presStyleCnt="0"/>
      <dgm:spPr/>
    </dgm:pt>
    <dgm:pt modelId="{5C058712-C8D0-2F49-B1A6-1F6254731D56}" type="pres">
      <dgm:prSet presAssocID="{11EC81A2-4F9D-4F4A-8A0F-FE565CFEB605}" presName="childText" presStyleLbl="conFgAcc1" presStyleIdx="1" presStyleCnt="3">
        <dgm:presLayoutVars>
          <dgm:bulletEnabled val="1"/>
        </dgm:presLayoutVars>
      </dgm:prSet>
      <dgm:spPr/>
    </dgm:pt>
    <dgm:pt modelId="{AD52F435-5CD3-3246-BCA0-0CCEA8E4BF0C}" type="pres">
      <dgm:prSet presAssocID="{6B1D870C-0A42-F546-8609-D582998C6813}" presName="spaceBetweenRectangles" presStyleCnt="0"/>
      <dgm:spPr/>
    </dgm:pt>
    <dgm:pt modelId="{89A9E0B1-5E54-7F42-88E8-FFC7B2ED26E4}" type="pres">
      <dgm:prSet presAssocID="{F6086C89-BA56-414D-A0BF-226F45AD9733}" presName="parentLin" presStyleCnt="0"/>
      <dgm:spPr/>
    </dgm:pt>
    <dgm:pt modelId="{81DFB78F-7069-D34E-852E-BFF9AC0DD3DB}" type="pres">
      <dgm:prSet presAssocID="{F6086C89-BA56-414D-A0BF-226F45AD9733}" presName="parentLeftMargin" presStyleLbl="node1" presStyleIdx="1" presStyleCnt="3"/>
      <dgm:spPr/>
      <dgm:t>
        <a:bodyPr/>
        <a:lstStyle/>
        <a:p>
          <a:endParaRPr lang="es-ES_tradnl"/>
        </a:p>
      </dgm:t>
    </dgm:pt>
    <dgm:pt modelId="{96B3DA27-6A7A-0646-AA22-9C07DB58FFDA}" type="pres">
      <dgm:prSet presAssocID="{F6086C89-BA56-414D-A0BF-226F45AD9733}" presName="parentText" presStyleLbl="node1" presStyleIdx="2" presStyleCnt="3">
        <dgm:presLayoutVars>
          <dgm:chMax val="0"/>
          <dgm:bulletEnabled val="1"/>
        </dgm:presLayoutVars>
      </dgm:prSet>
      <dgm:spPr/>
      <dgm:t>
        <a:bodyPr/>
        <a:lstStyle/>
        <a:p>
          <a:endParaRPr lang="es-ES_tradnl"/>
        </a:p>
      </dgm:t>
    </dgm:pt>
    <dgm:pt modelId="{F4DB0B5C-842D-AD4F-ADDD-E1AA4D20369E}" type="pres">
      <dgm:prSet presAssocID="{F6086C89-BA56-414D-A0BF-226F45AD9733}" presName="negativeSpace" presStyleCnt="0"/>
      <dgm:spPr/>
    </dgm:pt>
    <dgm:pt modelId="{55828264-1941-1D4A-AA08-33933F728A67}" type="pres">
      <dgm:prSet presAssocID="{F6086C89-BA56-414D-A0BF-226F45AD9733}" presName="childText" presStyleLbl="conFgAcc1" presStyleIdx="2" presStyleCnt="3">
        <dgm:presLayoutVars>
          <dgm:bulletEnabled val="1"/>
        </dgm:presLayoutVars>
      </dgm:prSet>
      <dgm:spPr/>
    </dgm:pt>
  </dgm:ptLst>
  <dgm:cxnLst>
    <dgm:cxn modelId="{C846F6CD-9595-F049-84ED-77B162DA0B67}" srcId="{7643E06E-47D7-0845-BEDA-3585599F8F36}" destId="{11EC81A2-4F9D-4F4A-8A0F-FE565CFEB605}" srcOrd="1" destOrd="0" parTransId="{762ADDC9-B26D-094F-8D18-2A9A338B7AC7}" sibTransId="{6B1D870C-0A42-F546-8609-D582998C6813}"/>
    <dgm:cxn modelId="{E8FA929F-22E7-5B4F-A37A-54431E06E160}" type="presOf" srcId="{11EC81A2-4F9D-4F4A-8A0F-FE565CFEB605}" destId="{0CC2F9FF-5AD7-DB4C-808C-37C4856D1E10}" srcOrd="1" destOrd="0" presId="urn:microsoft.com/office/officeart/2005/8/layout/list1"/>
    <dgm:cxn modelId="{420A9E1E-A31B-4A4E-B2A6-6E2AC56641B2}" srcId="{7643E06E-47D7-0845-BEDA-3585599F8F36}" destId="{EC4B476D-010E-1847-A6ED-473CFBC03F7C}" srcOrd="0" destOrd="0" parTransId="{E8EEBB69-B59D-B541-A17A-DB84B3890587}" sibTransId="{9F87C507-3067-5341-B917-FF00B5BB8291}"/>
    <dgm:cxn modelId="{854BC305-0875-4A4F-AAAA-564040E4CB86}" type="presOf" srcId="{EC4B476D-010E-1847-A6ED-473CFBC03F7C}" destId="{080A4A64-1F5F-FB48-9D70-6943401F4FD4}" srcOrd="1" destOrd="0" presId="urn:microsoft.com/office/officeart/2005/8/layout/list1"/>
    <dgm:cxn modelId="{AB0C0389-F7F4-394E-B9C3-9136E23A8E2B}" type="presOf" srcId="{11EC81A2-4F9D-4F4A-8A0F-FE565CFEB605}" destId="{E58865DA-9235-B64F-9973-7231EF556A41}" srcOrd="0" destOrd="0" presId="urn:microsoft.com/office/officeart/2005/8/layout/list1"/>
    <dgm:cxn modelId="{962B12A0-63B2-EC4C-A850-4E1515011BB8}" type="presOf" srcId="{7643E06E-47D7-0845-BEDA-3585599F8F36}" destId="{BD015A79-3E71-7049-9D0C-DD17D7FCB8CF}" srcOrd="0" destOrd="0" presId="urn:microsoft.com/office/officeart/2005/8/layout/list1"/>
    <dgm:cxn modelId="{88389F54-9980-104A-8B4F-2C006DEAE13D}" srcId="{7643E06E-47D7-0845-BEDA-3585599F8F36}" destId="{F6086C89-BA56-414D-A0BF-226F45AD9733}" srcOrd="2" destOrd="0" parTransId="{A5B41609-F0D9-2349-A927-BF286D93C207}" sibTransId="{D312E985-081A-0D4E-AAF2-0EF09FD365EF}"/>
    <dgm:cxn modelId="{79A7429B-4CE4-A54F-93F7-99B1234EBAE0}" type="presOf" srcId="{F6086C89-BA56-414D-A0BF-226F45AD9733}" destId="{96B3DA27-6A7A-0646-AA22-9C07DB58FFDA}" srcOrd="1" destOrd="0" presId="urn:microsoft.com/office/officeart/2005/8/layout/list1"/>
    <dgm:cxn modelId="{9A3513A4-A76F-A547-A28F-F811B3BB562E}" type="presOf" srcId="{EC4B476D-010E-1847-A6ED-473CFBC03F7C}" destId="{1DCC3913-175C-5A40-8E4B-A26518C46F00}" srcOrd="0" destOrd="0" presId="urn:microsoft.com/office/officeart/2005/8/layout/list1"/>
    <dgm:cxn modelId="{5FBA08FC-EB61-FD4F-BA28-6F9636078BCA}" type="presOf" srcId="{F6086C89-BA56-414D-A0BF-226F45AD9733}" destId="{81DFB78F-7069-D34E-852E-BFF9AC0DD3DB}" srcOrd="0" destOrd="0" presId="urn:microsoft.com/office/officeart/2005/8/layout/list1"/>
    <dgm:cxn modelId="{C32D4779-D2A9-EC4E-9150-637F34B26BCA}" type="presParOf" srcId="{BD015A79-3E71-7049-9D0C-DD17D7FCB8CF}" destId="{01130C35-E770-8F43-BD2A-2ABCEC35C3DC}" srcOrd="0" destOrd="0" presId="urn:microsoft.com/office/officeart/2005/8/layout/list1"/>
    <dgm:cxn modelId="{3A342E7D-961D-F943-8467-AC5F92EC3BEB}" type="presParOf" srcId="{01130C35-E770-8F43-BD2A-2ABCEC35C3DC}" destId="{1DCC3913-175C-5A40-8E4B-A26518C46F00}" srcOrd="0" destOrd="0" presId="urn:microsoft.com/office/officeart/2005/8/layout/list1"/>
    <dgm:cxn modelId="{96212276-3BED-614C-A3E1-5284578DCD08}" type="presParOf" srcId="{01130C35-E770-8F43-BD2A-2ABCEC35C3DC}" destId="{080A4A64-1F5F-FB48-9D70-6943401F4FD4}" srcOrd="1" destOrd="0" presId="urn:microsoft.com/office/officeart/2005/8/layout/list1"/>
    <dgm:cxn modelId="{61D20698-A6DC-324A-A776-A1EF9FA44D21}" type="presParOf" srcId="{BD015A79-3E71-7049-9D0C-DD17D7FCB8CF}" destId="{9B3EFC26-DA88-2C48-AC8F-5FBCB765F9E6}" srcOrd="1" destOrd="0" presId="urn:microsoft.com/office/officeart/2005/8/layout/list1"/>
    <dgm:cxn modelId="{3D4F0B14-67B3-4448-A699-A471DFBC1600}" type="presParOf" srcId="{BD015A79-3E71-7049-9D0C-DD17D7FCB8CF}" destId="{CFA6722B-2498-AA47-A685-98C1DA336C8D}" srcOrd="2" destOrd="0" presId="urn:microsoft.com/office/officeart/2005/8/layout/list1"/>
    <dgm:cxn modelId="{0396A04A-D062-314F-A7F1-404D70BBC009}" type="presParOf" srcId="{BD015A79-3E71-7049-9D0C-DD17D7FCB8CF}" destId="{17740926-53F0-6E4B-8543-60ACD831198A}" srcOrd="3" destOrd="0" presId="urn:microsoft.com/office/officeart/2005/8/layout/list1"/>
    <dgm:cxn modelId="{52FCA2F9-5B3C-BA44-AC19-6B78F8262031}" type="presParOf" srcId="{BD015A79-3E71-7049-9D0C-DD17D7FCB8CF}" destId="{44F2B749-FBB4-794A-9727-F823F28AF836}" srcOrd="4" destOrd="0" presId="urn:microsoft.com/office/officeart/2005/8/layout/list1"/>
    <dgm:cxn modelId="{C96B5C8A-D330-7841-A024-C5EDCFA87319}" type="presParOf" srcId="{44F2B749-FBB4-794A-9727-F823F28AF836}" destId="{E58865DA-9235-B64F-9973-7231EF556A41}" srcOrd="0" destOrd="0" presId="urn:microsoft.com/office/officeart/2005/8/layout/list1"/>
    <dgm:cxn modelId="{3045CE93-9E74-284E-ABBC-BA4305EEA177}" type="presParOf" srcId="{44F2B749-FBB4-794A-9727-F823F28AF836}" destId="{0CC2F9FF-5AD7-DB4C-808C-37C4856D1E10}" srcOrd="1" destOrd="0" presId="urn:microsoft.com/office/officeart/2005/8/layout/list1"/>
    <dgm:cxn modelId="{A3254174-93D3-2549-811E-6ABAA83608E9}" type="presParOf" srcId="{BD015A79-3E71-7049-9D0C-DD17D7FCB8CF}" destId="{37CF6C15-FD12-854F-BA4C-869CD94FB869}" srcOrd="5" destOrd="0" presId="urn:microsoft.com/office/officeart/2005/8/layout/list1"/>
    <dgm:cxn modelId="{B5568DF7-FF8E-0B4B-B628-DAAE099B0635}" type="presParOf" srcId="{BD015A79-3E71-7049-9D0C-DD17D7FCB8CF}" destId="{5C058712-C8D0-2F49-B1A6-1F6254731D56}" srcOrd="6" destOrd="0" presId="urn:microsoft.com/office/officeart/2005/8/layout/list1"/>
    <dgm:cxn modelId="{193EA3B5-A9BC-E043-89FA-F6EB55CD7728}" type="presParOf" srcId="{BD015A79-3E71-7049-9D0C-DD17D7FCB8CF}" destId="{AD52F435-5CD3-3246-BCA0-0CCEA8E4BF0C}" srcOrd="7" destOrd="0" presId="urn:microsoft.com/office/officeart/2005/8/layout/list1"/>
    <dgm:cxn modelId="{C326C8D4-57C2-DF42-88DE-5EBC1E2AB9BC}" type="presParOf" srcId="{BD015A79-3E71-7049-9D0C-DD17D7FCB8CF}" destId="{89A9E0B1-5E54-7F42-88E8-FFC7B2ED26E4}" srcOrd="8" destOrd="0" presId="urn:microsoft.com/office/officeart/2005/8/layout/list1"/>
    <dgm:cxn modelId="{80CDCBF5-591E-224B-B284-D86FAB8C9D9E}" type="presParOf" srcId="{89A9E0B1-5E54-7F42-88E8-FFC7B2ED26E4}" destId="{81DFB78F-7069-D34E-852E-BFF9AC0DD3DB}" srcOrd="0" destOrd="0" presId="urn:microsoft.com/office/officeart/2005/8/layout/list1"/>
    <dgm:cxn modelId="{DEA31388-54CC-944F-9373-7EBE3C910594}" type="presParOf" srcId="{89A9E0B1-5E54-7F42-88E8-FFC7B2ED26E4}" destId="{96B3DA27-6A7A-0646-AA22-9C07DB58FFDA}" srcOrd="1" destOrd="0" presId="urn:microsoft.com/office/officeart/2005/8/layout/list1"/>
    <dgm:cxn modelId="{D2F603E5-13BE-F148-AB01-5C48643EC4A2}" type="presParOf" srcId="{BD015A79-3E71-7049-9D0C-DD17D7FCB8CF}" destId="{F4DB0B5C-842D-AD4F-ADDD-E1AA4D20369E}" srcOrd="9" destOrd="0" presId="urn:microsoft.com/office/officeart/2005/8/layout/list1"/>
    <dgm:cxn modelId="{2F52B8D8-22C0-944E-9421-02E4EEAEDDBF}" type="presParOf" srcId="{BD015A79-3E71-7049-9D0C-DD17D7FCB8CF}" destId="{55828264-1941-1D4A-AA08-33933F728A67}" srcOrd="10" destOrd="0" presId="urn:microsoft.com/office/officeart/2005/8/layout/list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E5A6ECC-86C9-7140-9522-ED0D913C2E2F}" type="doc">
      <dgm:prSet loTypeId="urn:microsoft.com/office/officeart/2005/8/layout/lProcess2" loCatId="" qsTypeId="urn:microsoft.com/office/officeart/2005/8/quickstyle/simple4" qsCatId="simple" csTypeId="urn:microsoft.com/office/officeart/2005/8/colors/accent1_2" csCatId="accent1" phldr="1"/>
      <dgm:spPr/>
      <dgm:t>
        <a:bodyPr/>
        <a:lstStyle/>
        <a:p>
          <a:endParaRPr lang="es-ES_tradnl"/>
        </a:p>
      </dgm:t>
    </dgm:pt>
    <dgm:pt modelId="{722BA901-4500-504B-8E57-10F5EC5B8CCA}">
      <dgm:prSet phldrT="[Texto]"/>
      <dgm:spPr/>
      <dgm:t>
        <a:bodyPr/>
        <a:lstStyle/>
        <a:p>
          <a:r>
            <a:rPr lang="es-ES_tradnl" dirty="0" smtClean="0"/>
            <a:t>Mov1</a:t>
          </a:r>
          <a:endParaRPr lang="es-ES_tradnl" dirty="0"/>
        </a:p>
      </dgm:t>
    </dgm:pt>
    <dgm:pt modelId="{4A35D3BA-F0B1-8343-A130-C994C2D16591}" type="parTrans" cxnId="{331DDE1B-FA42-4B4F-82F7-2C8334040F48}">
      <dgm:prSet/>
      <dgm:spPr/>
      <dgm:t>
        <a:bodyPr/>
        <a:lstStyle/>
        <a:p>
          <a:endParaRPr lang="es-ES_tradnl"/>
        </a:p>
      </dgm:t>
    </dgm:pt>
    <dgm:pt modelId="{D237764E-59DF-2948-8A41-C562584E660B}" type="sibTrans" cxnId="{331DDE1B-FA42-4B4F-82F7-2C8334040F48}">
      <dgm:prSet/>
      <dgm:spPr/>
      <dgm:t>
        <a:bodyPr/>
        <a:lstStyle/>
        <a:p>
          <a:endParaRPr lang="es-ES_tradnl"/>
        </a:p>
      </dgm:t>
    </dgm:pt>
    <dgm:pt modelId="{46FD2D0A-4418-144F-90CC-20DE37CC3808}">
      <dgm:prSet phldrT="[Texto]"/>
      <dgm:spPr/>
      <dgm:t>
        <a:bodyPr/>
        <a:lstStyle/>
        <a:p>
          <a:endParaRPr lang="es-ES_tradnl" dirty="0"/>
        </a:p>
      </dgm:t>
    </dgm:pt>
    <dgm:pt modelId="{CBDD71C6-4E5F-F749-93D3-082756CA3954}" type="parTrans" cxnId="{572B1312-931E-4049-93E3-471B867797DD}">
      <dgm:prSet/>
      <dgm:spPr/>
      <dgm:t>
        <a:bodyPr/>
        <a:lstStyle/>
        <a:p>
          <a:endParaRPr lang="es-ES_tradnl"/>
        </a:p>
      </dgm:t>
    </dgm:pt>
    <dgm:pt modelId="{61A2ADBE-C202-9C40-A3AC-DB454C574C7E}" type="sibTrans" cxnId="{572B1312-931E-4049-93E3-471B867797DD}">
      <dgm:prSet/>
      <dgm:spPr/>
      <dgm:t>
        <a:bodyPr/>
        <a:lstStyle/>
        <a:p>
          <a:endParaRPr lang="es-ES_tradnl"/>
        </a:p>
      </dgm:t>
    </dgm:pt>
    <dgm:pt modelId="{AE90782B-25B0-BC44-8258-1AC48155DCFE}">
      <dgm:prSet phldrT="[Texto]"/>
      <dgm:spPr/>
      <dgm:t>
        <a:bodyPr/>
        <a:lstStyle/>
        <a:p>
          <a:endParaRPr lang="es-ES_tradnl" dirty="0"/>
        </a:p>
      </dgm:t>
    </dgm:pt>
    <dgm:pt modelId="{2D263CE5-D9B8-624C-A685-43D68CFA194D}" type="parTrans" cxnId="{A01B2743-81D7-264D-9D63-9D723F1D0CA9}">
      <dgm:prSet/>
      <dgm:spPr/>
      <dgm:t>
        <a:bodyPr/>
        <a:lstStyle/>
        <a:p>
          <a:endParaRPr lang="es-ES_tradnl"/>
        </a:p>
      </dgm:t>
    </dgm:pt>
    <dgm:pt modelId="{2E8C632B-04DD-6647-9941-F9C8C42298E9}" type="sibTrans" cxnId="{A01B2743-81D7-264D-9D63-9D723F1D0CA9}">
      <dgm:prSet/>
      <dgm:spPr/>
      <dgm:t>
        <a:bodyPr/>
        <a:lstStyle/>
        <a:p>
          <a:endParaRPr lang="es-ES_tradnl"/>
        </a:p>
      </dgm:t>
    </dgm:pt>
    <dgm:pt modelId="{3356288C-6F80-874F-AE1D-59161E76624B}">
      <dgm:prSet phldrT="[Texto]"/>
      <dgm:spPr/>
      <dgm:t>
        <a:bodyPr/>
        <a:lstStyle/>
        <a:p>
          <a:r>
            <a:rPr lang="es-ES_tradnl" dirty="0" smtClean="0"/>
            <a:t>Mov2</a:t>
          </a:r>
          <a:endParaRPr lang="es-ES_tradnl" dirty="0"/>
        </a:p>
      </dgm:t>
    </dgm:pt>
    <dgm:pt modelId="{46DD2C1F-C51A-AA42-ADD9-8F16EB2D938F}" type="parTrans" cxnId="{07DDCE35-7C56-2D48-B2E6-343D5B8F501E}">
      <dgm:prSet/>
      <dgm:spPr/>
      <dgm:t>
        <a:bodyPr/>
        <a:lstStyle/>
        <a:p>
          <a:endParaRPr lang="es-ES_tradnl"/>
        </a:p>
      </dgm:t>
    </dgm:pt>
    <dgm:pt modelId="{50F8078B-FD37-B74C-9704-776E35B3EA85}" type="sibTrans" cxnId="{07DDCE35-7C56-2D48-B2E6-343D5B8F501E}">
      <dgm:prSet/>
      <dgm:spPr/>
      <dgm:t>
        <a:bodyPr/>
        <a:lstStyle/>
        <a:p>
          <a:endParaRPr lang="es-ES_tradnl"/>
        </a:p>
      </dgm:t>
    </dgm:pt>
    <dgm:pt modelId="{BE6BDC9A-7B8C-644E-BACF-48C444367570}">
      <dgm:prSet phldrT="[Texto]"/>
      <dgm:spPr/>
      <dgm:t>
        <a:bodyPr/>
        <a:lstStyle/>
        <a:p>
          <a:endParaRPr lang="es-ES_tradnl" dirty="0"/>
        </a:p>
      </dgm:t>
    </dgm:pt>
    <dgm:pt modelId="{1B7DF439-2D5E-EB49-BF4E-9EC45B31F3DF}" type="parTrans" cxnId="{9D3F6CDC-BFBD-F944-ABC2-85C4E95DC957}">
      <dgm:prSet/>
      <dgm:spPr/>
      <dgm:t>
        <a:bodyPr/>
        <a:lstStyle/>
        <a:p>
          <a:endParaRPr lang="es-ES_tradnl"/>
        </a:p>
      </dgm:t>
    </dgm:pt>
    <dgm:pt modelId="{66C41A59-E758-3F4B-9BBD-7062C3EBDC7E}" type="sibTrans" cxnId="{9D3F6CDC-BFBD-F944-ABC2-85C4E95DC957}">
      <dgm:prSet/>
      <dgm:spPr/>
      <dgm:t>
        <a:bodyPr/>
        <a:lstStyle/>
        <a:p>
          <a:endParaRPr lang="es-ES_tradnl"/>
        </a:p>
      </dgm:t>
    </dgm:pt>
    <dgm:pt modelId="{A0511B75-CEE9-1243-A13A-7F4FB4CF2B37}">
      <dgm:prSet phldrT="[Texto]"/>
      <dgm:spPr/>
      <dgm:t>
        <a:bodyPr/>
        <a:lstStyle/>
        <a:p>
          <a:endParaRPr lang="es-ES_tradnl" dirty="0"/>
        </a:p>
      </dgm:t>
    </dgm:pt>
    <dgm:pt modelId="{1DBC2F74-7D9A-ED41-BFE7-6A3049D43896}" type="parTrans" cxnId="{B946C2EF-6137-8946-B556-3E9975E99698}">
      <dgm:prSet/>
      <dgm:spPr/>
      <dgm:t>
        <a:bodyPr/>
        <a:lstStyle/>
        <a:p>
          <a:endParaRPr lang="es-ES_tradnl"/>
        </a:p>
      </dgm:t>
    </dgm:pt>
    <dgm:pt modelId="{58C24E04-3DCA-2947-9A6E-D454E697B362}" type="sibTrans" cxnId="{B946C2EF-6137-8946-B556-3E9975E99698}">
      <dgm:prSet/>
      <dgm:spPr/>
      <dgm:t>
        <a:bodyPr/>
        <a:lstStyle/>
        <a:p>
          <a:endParaRPr lang="es-ES_tradnl"/>
        </a:p>
      </dgm:t>
    </dgm:pt>
    <dgm:pt modelId="{03540618-985E-174A-8E25-3F28C03390EC}">
      <dgm:prSet phldrT="[Texto]"/>
      <dgm:spPr/>
      <dgm:t>
        <a:bodyPr/>
        <a:lstStyle/>
        <a:p>
          <a:r>
            <a:rPr lang="es-ES_tradnl" dirty="0" smtClean="0"/>
            <a:t>Mov3</a:t>
          </a:r>
          <a:endParaRPr lang="es-ES_tradnl" dirty="0"/>
        </a:p>
      </dgm:t>
    </dgm:pt>
    <dgm:pt modelId="{C194CDB8-3BAE-9846-8C8B-F87B4BBF828C}" type="parTrans" cxnId="{393B13F9-39AE-5D4B-A162-3A6CFC7B7CFF}">
      <dgm:prSet/>
      <dgm:spPr/>
      <dgm:t>
        <a:bodyPr/>
        <a:lstStyle/>
        <a:p>
          <a:endParaRPr lang="es-ES_tradnl"/>
        </a:p>
      </dgm:t>
    </dgm:pt>
    <dgm:pt modelId="{D8BB70C0-08A3-5543-BE13-BC4337822562}" type="sibTrans" cxnId="{393B13F9-39AE-5D4B-A162-3A6CFC7B7CFF}">
      <dgm:prSet/>
      <dgm:spPr/>
      <dgm:t>
        <a:bodyPr/>
        <a:lstStyle/>
        <a:p>
          <a:endParaRPr lang="es-ES_tradnl"/>
        </a:p>
      </dgm:t>
    </dgm:pt>
    <dgm:pt modelId="{581578CA-5378-6D4F-B3BB-F29F34114D66}">
      <dgm:prSet phldrT="[Texto]"/>
      <dgm:spPr/>
      <dgm:t>
        <a:bodyPr/>
        <a:lstStyle/>
        <a:p>
          <a:endParaRPr lang="es-ES_tradnl" dirty="0"/>
        </a:p>
      </dgm:t>
    </dgm:pt>
    <dgm:pt modelId="{BB556D2F-431A-F440-B479-82F9DC1717FE}" type="parTrans" cxnId="{7D7BB1B7-D0BA-0E42-9A33-64B3D4C3E13A}">
      <dgm:prSet/>
      <dgm:spPr/>
      <dgm:t>
        <a:bodyPr/>
        <a:lstStyle/>
        <a:p>
          <a:endParaRPr lang="es-ES_tradnl"/>
        </a:p>
      </dgm:t>
    </dgm:pt>
    <dgm:pt modelId="{6595F1D7-610D-ED49-B3A7-DBA533264AE0}" type="sibTrans" cxnId="{7D7BB1B7-D0BA-0E42-9A33-64B3D4C3E13A}">
      <dgm:prSet/>
      <dgm:spPr/>
      <dgm:t>
        <a:bodyPr/>
        <a:lstStyle/>
        <a:p>
          <a:endParaRPr lang="es-ES_tradnl"/>
        </a:p>
      </dgm:t>
    </dgm:pt>
    <dgm:pt modelId="{A1976A22-05EC-4444-9F1A-CB03447F6321}">
      <dgm:prSet phldrT="[Texto]"/>
      <dgm:spPr/>
      <dgm:t>
        <a:bodyPr/>
        <a:lstStyle/>
        <a:p>
          <a:endParaRPr lang="es-ES_tradnl" dirty="0"/>
        </a:p>
      </dgm:t>
    </dgm:pt>
    <dgm:pt modelId="{E93645EB-172F-D341-A5E5-8B30595D7C9F}" type="parTrans" cxnId="{5219D31F-AD22-D142-8C41-E104312AE7F6}">
      <dgm:prSet/>
      <dgm:spPr/>
      <dgm:t>
        <a:bodyPr/>
        <a:lstStyle/>
        <a:p>
          <a:endParaRPr lang="es-ES_tradnl"/>
        </a:p>
      </dgm:t>
    </dgm:pt>
    <dgm:pt modelId="{A012C7CE-CA80-A949-8E6E-953ABD4F9497}" type="sibTrans" cxnId="{5219D31F-AD22-D142-8C41-E104312AE7F6}">
      <dgm:prSet/>
      <dgm:spPr/>
      <dgm:t>
        <a:bodyPr/>
        <a:lstStyle/>
        <a:p>
          <a:endParaRPr lang="es-ES_tradnl"/>
        </a:p>
      </dgm:t>
    </dgm:pt>
    <dgm:pt modelId="{6CFB64A7-75D4-DA47-AE5C-9DC27397A98D}" type="pres">
      <dgm:prSet presAssocID="{6E5A6ECC-86C9-7140-9522-ED0D913C2E2F}" presName="theList" presStyleCnt="0">
        <dgm:presLayoutVars>
          <dgm:dir/>
          <dgm:animLvl val="lvl"/>
          <dgm:resizeHandles val="exact"/>
        </dgm:presLayoutVars>
      </dgm:prSet>
      <dgm:spPr/>
      <dgm:t>
        <a:bodyPr/>
        <a:lstStyle/>
        <a:p>
          <a:endParaRPr lang="es-ES_tradnl"/>
        </a:p>
      </dgm:t>
    </dgm:pt>
    <dgm:pt modelId="{A4DB64E8-9730-F04E-BA43-9DE6F06E64B7}" type="pres">
      <dgm:prSet presAssocID="{722BA901-4500-504B-8E57-10F5EC5B8CCA}" presName="compNode" presStyleCnt="0"/>
      <dgm:spPr/>
    </dgm:pt>
    <dgm:pt modelId="{898358CA-39FC-B140-BA7A-6D0BFCEB1CB2}" type="pres">
      <dgm:prSet presAssocID="{722BA901-4500-504B-8E57-10F5EC5B8CCA}" presName="aNode" presStyleLbl="bgShp" presStyleIdx="0" presStyleCnt="3"/>
      <dgm:spPr/>
      <dgm:t>
        <a:bodyPr/>
        <a:lstStyle/>
        <a:p>
          <a:endParaRPr lang="es-ES_tradnl"/>
        </a:p>
      </dgm:t>
    </dgm:pt>
    <dgm:pt modelId="{09DDDF12-AF54-DB42-BB59-6BA128498225}" type="pres">
      <dgm:prSet presAssocID="{722BA901-4500-504B-8E57-10F5EC5B8CCA}" presName="textNode" presStyleLbl="bgShp" presStyleIdx="0" presStyleCnt="3"/>
      <dgm:spPr/>
      <dgm:t>
        <a:bodyPr/>
        <a:lstStyle/>
        <a:p>
          <a:endParaRPr lang="es-ES_tradnl"/>
        </a:p>
      </dgm:t>
    </dgm:pt>
    <dgm:pt modelId="{881EFACE-BD79-F946-A9A7-D79687AC92A3}" type="pres">
      <dgm:prSet presAssocID="{722BA901-4500-504B-8E57-10F5EC5B8CCA}" presName="compChildNode" presStyleCnt="0"/>
      <dgm:spPr/>
    </dgm:pt>
    <dgm:pt modelId="{30819C92-5088-8A44-A002-829F2D43504B}" type="pres">
      <dgm:prSet presAssocID="{722BA901-4500-504B-8E57-10F5EC5B8CCA}" presName="theInnerList" presStyleCnt="0"/>
      <dgm:spPr/>
    </dgm:pt>
    <dgm:pt modelId="{9A6A3545-A57F-7A40-A272-4131D158BFDF}" type="pres">
      <dgm:prSet presAssocID="{46FD2D0A-4418-144F-90CC-20DE37CC3808}" presName="childNode" presStyleLbl="node1" presStyleIdx="0" presStyleCnt="6">
        <dgm:presLayoutVars>
          <dgm:bulletEnabled val="1"/>
        </dgm:presLayoutVars>
      </dgm:prSet>
      <dgm:spPr/>
      <dgm:t>
        <a:bodyPr/>
        <a:lstStyle/>
        <a:p>
          <a:endParaRPr lang="es-ES_tradnl"/>
        </a:p>
      </dgm:t>
    </dgm:pt>
    <dgm:pt modelId="{40C367A0-C048-A047-B6AC-A320EBF242BE}" type="pres">
      <dgm:prSet presAssocID="{46FD2D0A-4418-144F-90CC-20DE37CC3808}" presName="aSpace2" presStyleCnt="0"/>
      <dgm:spPr/>
    </dgm:pt>
    <dgm:pt modelId="{5059E265-B416-5246-A6CE-3F18B4031B09}" type="pres">
      <dgm:prSet presAssocID="{AE90782B-25B0-BC44-8258-1AC48155DCFE}" presName="childNode" presStyleLbl="node1" presStyleIdx="1" presStyleCnt="6">
        <dgm:presLayoutVars>
          <dgm:bulletEnabled val="1"/>
        </dgm:presLayoutVars>
      </dgm:prSet>
      <dgm:spPr/>
      <dgm:t>
        <a:bodyPr/>
        <a:lstStyle/>
        <a:p>
          <a:endParaRPr lang="es-ES_tradnl"/>
        </a:p>
      </dgm:t>
    </dgm:pt>
    <dgm:pt modelId="{72BEF1A5-D528-2040-AF3B-107157AC063A}" type="pres">
      <dgm:prSet presAssocID="{722BA901-4500-504B-8E57-10F5EC5B8CCA}" presName="aSpace" presStyleCnt="0"/>
      <dgm:spPr/>
    </dgm:pt>
    <dgm:pt modelId="{7EDE4BCA-EFE6-6844-B70E-039BD4A25695}" type="pres">
      <dgm:prSet presAssocID="{3356288C-6F80-874F-AE1D-59161E76624B}" presName="compNode" presStyleCnt="0"/>
      <dgm:spPr/>
    </dgm:pt>
    <dgm:pt modelId="{D3CEF64E-7053-C54F-9772-008114918B30}" type="pres">
      <dgm:prSet presAssocID="{3356288C-6F80-874F-AE1D-59161E76624B}" presName="aNode" presStyleLbl="bgShp" presStyleIdx="1" presStyleCnt="3"/>
      <dgm:spPr/>
      <dgm:t>
        <a:bodyPr/>
        <a:lstStyle/>
        <a:p>
          <a:endParaRPr lang="es-ES_tradnl"/>
        </a:p>
      </dgm:t>
    </dgm:pt>
    <dgm:pt modelId="{C5A0EBB6-63BD-9245-8CFD-8F0A9A89F5DA}" type="pres">
      <dgm:prSet presAssocID="{3356288C-6F80-874F-AE1D-59161E76624B}" presName="textNode" presStyleLbl="bgShp" presStyleIdx="1" presStyleCnt="3"/>
      <dgm:spPr/>
      <dgm:t>
        <a:bodyPr/>
        <a:lstStyle/>
        <a:p>
          <a:endParaRPr lang="es-ES_tradnl"/>
        </a:p>
      </dgm:t>
    </dgm:pt>
    <dgm:pt modelId="{99754F5E-81A6-4046-B200-82E6249999F3}" type="pres">
      <dgm:prSet presAssocID="{3356288C-6F80-874F-AE1D-59161E76624B}" presName="compChildNode" presStyleCnt="0"/>
      <dgm:spPr/>
    </dgm:pt>
    <dgm:pt modelId="{B5BDE89F-0CC3-E441-A3C6-3530E44807F2}" type="pres">
      <dgm:prSet presAssocID="{3356288C-6F80-874F-AE1D-59161E76624B}" presName="theInnerList" presStyleCnt="0"/>
      <dgm:spPr/>
    </dgm:pt>
    <dgm:pt modelId="{37BC2C6C-7C1D-4C49-B569-4A27B15B324F}" type="pres">
      <dgm:prSet presAssocID="{BE6BDC9A-7B8C-644E-BACF-48C444367570}" presName="childNode" presStyleLbl="node1" presStyleIdx="2" presStyleCnt="6">
        <dgm:presLayoutVars>
          <dgm:bulletEnabled val="1"/>
        </dgm:presLayoutVars>
      </dgm:prSet>
      <dgm:spPr/>
      <dgm:t>
        <a:bodyPr/>
        <a:lstStyle/>
        <a:p>
          <a:endParaRPr lang="es-ES_tradnl"/>
        </a:p>
      </dgm:t>
    </dgm:pt>
    <dgm:pt modelId="{1150D258-8DDA-CA4C-89E8-AACB02F8BEDC}" type="pres">
      <dgm:prSet presAssocID="{BE6BDC9A-7B8C-644E-BACF-48C444367570}" presName="aSpace2" presStyleCnt="0"/>
      <dgm:spPr/>
    </dgm:pt>
    <dgm:pt modelId="{22BC1626-D3CF-4A4A-B9B5-5BF817128B5F}" type="pres">
      <dgm:prSet presAssocID="{A0511B75-CEE9-1243-A13A-7F4FB4CF2B37}" presName="childNode" presStyleLbl="node1" presStyleIdx="3" presStyleCnt="6">
        <dgm:presLayoutVars>
          <dgm:bulletEnabled val="1"/>
        </dgm:presLayoutVars>
      </dgm:prSet>
      <dgm:spPr/>
      <dgm:t>
        <a:bodyPr/>
        <a:lstStyle/>
        <a:p>
          <a:endParaRPr lang="es-ES_tradnl"/>
        </a:p>
      </dgm:t>
    </dgm:pt>
    <dgm:pt modelId="{7C8CD05A-FE1C-194C-B6C5-9E5DF8C518EF}" type="pres">
      <dgm:prSet presAssocID="{3356288C-6F80-874F-AE1D-59161E76624B}" presName="aSpace" presStyleCnt="0"/>
      <dgm:spPr/>
    </dgm:pt>
    <dgm:pt modelId="{818B28B3-F3A9-ED43-B206-6E54BFBDBB75}" type="pres">
      <dgm:prSet presAssocID="{03540618-985E-174A-8E25-3F28C03390EC}" presName="compNode" presStyleCnt="0"/>
      <dgm:spPr/>
    </dgm:pt>
    <dgm:pt modelId="{35168022-8396-E345-BBF2-7BCA96BC20CE}" type="pres">
      <dgm:prSet presAssocID="{03540618-985E-174A-8E25-3F28C03390EC}" presName="aNode" presStyleLbl="bgShp" presStyleIdx="2" presStyleCnt="3"/>
      <dgm:spPr/>
      <dgm:t>
        <a:bodyPr/>
        <a:lstStyle/>
        <a:p>
          <a:endParaRPr lang="es-ES_tradnl"/>
        </a:p>
      </dgm:t>
    </dgm:pt>
    <dgm:pt modelId="{E020191A-B97A-4F44-8C41-ED56926EEE42}" type="pres">
      <dgm:prSet presAssocID="{03540618-985E-174A-8E25-3F28C03390EC}" presName="textNode" presStyleLbl="bgShp" presStyleIdx="2" presStyleCnt="3"/>
      <dgm:spPr/>
      <dgm:t>
        <a:bodyPr/>
        <a:lstStyle/>
        <a:p>
          <a:endParaRPr lang="es-ES_tradnl"/>
        </a:p>
      </dgm:t>
    </dgm:pt>
    <dgm:pt modelId="{5AB0950B-03F3-9E4B-890D-8F9CF6E7BA0B}" type="pres">
      <dgm:prSet presAssocID="{03540618-985E-174A-8E25-3F28C03390EC}" presName="compChildNode" presStyleCnt="0"/>
      <dgm:spPr/>
    </dgm:pt>
    <dgm:pt modelId="{7967B493-0B15-9448-88BF-A5151D0C862B}" type="pres">
      <dgm:prSet presAssocID="{03540618-985E-174A-8E25-3F28C03390EC}" presName="theInnerList" presStyleCnt="0"/>
      <dgm:spPr/>
    </dgm:pt>
    <dgm:pt modelId="{C3D72DF4-B5BE-D446-9DBB-905FCD2B34FA}" type="pres">
      <dgm:prSet presAssocID="{581578CA-5378-6D4F-B3BB-F29F34114D66}" presName="childNode" presStyleLbl="node1" presStyleIdx="4" presStyleCnt="6">
        <dgm:presLayoutVars>
          <dgm:bulletEnabled val="1"/>
        </dgm:presLayoutVars>
      </dgm:prSet>
      <dgm:spPr/>
      <dgm:t>
        <a:bodyPr/>
        <a:lstStyle/>
        <a:p>
          <a:endParaRPr lang="es-ES_tradnl"/>
        </a:p>
      </dgm:t>
    </dgm:pt>
    <dgm:pt modelId="{970264ED-7454-3B4B-89A5-C5CC3BBD50A4}" type="pres">
      <dgm:prSet presAssocID="{581578CA-5378-6D4F-B3BB-F29F34114D66}" presName="aSpace2" presStyleCnt="0"/>
      <dgm:spPr/>
    </dgm:pt>
    <dgm:pt modelId="{EDE84BBD-3CE1-8F43-B170-8AA815D060FC}" type="pres">
      <dgm:prSet presAssocID="{A1976A22-05EC-4444-9F1A-CB03447F6321}" presName="childNode" presStyleLbl="node1" presStyleIdx="5" presStyleCnt="6">
        <dgm:presLayoutVars>
          <dgm:bulletEnabled val="1"/>
        </dgm:presLayoutVars>
      </dgm:prSet>
      <dgm:spPr/>
      <dgm:t>
        <a:bodyPr/>
        <a:lstStyle/>
        <a:p>
          <a:endParaRPr lang="es-ES_tradnl"/>
        </a:p>
      </dgm:t>
    </dgm:pt>
  </dgm:ptLst>
  <dgm:cxnLst>
    <dgm:cxn modelId="{8EF01975-E11C-5E45-83CD-B0E58A2007CE}" type="presOf" srcId="{722BA901-4500-504B-8E57-10F5EC5B8CCA}" destId="{898358CA-39FC-B140-BA7A-6D0BFCEB1CB2}" srcOrd="0" destOrd="0" presId="urn:microsoft.com/office/officeart/2005/8/layout/lProcess2"/>
    <dgm:cxn modelId="{9DBA3D15-DE4D-CF4A-A3F9-73D9B5FAFECB}" type="presOf" srcId="{581578CA-5378-6D4F-B3BB-F29F34114D66}" destId="{C3D72DF4-B5BE-D446-9DBB-905FCD2B34FA}" srcOrd="0" destOrd="0" presId="urn:microsoft.com/office/officeart/2005/8/layout/lProcess2"/>
    <dgm:cxn modelId="{6BDDD816-0E97-144B-B4BE-605A62CB89D5}" type="presOf" srcId="{3356288C-6F80-874F-AE1D-59161E76624B}" destId="{D3CEF64E-7053-C54F-9772-008114918B30}" srcOrd="0" destOrd="0" presId="urn:microsoft.com/office/officeart/2005/8/layout/lProcess2"/>
    <dgm:cxn modelId="{331DDE1B-FA42-4B4F-82F7-2C8334040F48}" srcId="{6E5A6ECC-86C9-7140-9522-ED0D913C2E2F}" destId="{722BA901-4500-504B-8E57-10F5EC5B8CCA}" srcOrd="0" destOrd="0" parTransId="{4A35D3BA-F0B1-8343-A130-C994C2D16591}" sibTransId="{D237764E-59DF-2948-8A41-C562584E660B}"/>
    <dgm:cxn modelId="{393B13F9-39AE-5D4B-A162-3A6CFC7B7CFF}" srcId="{6E5A6ECC-86C9-7140-9522-ED0D913C2E2F}" destId="{03540618-985E-174A-8E25-3F28C03390EC}" srcOrd="2" destOrd="0" parTransId="{C194CDB8-3BAE-9846-8C8B-F87B4BBF828C}" sibTransId="{D8BB70C0-08A3-5543-BE13-BC4337822562}"/>
    <dgm:cxn modelId="{41F21A33-E0E0-4F49-A5A0-E1C3625E78C1}" type="presOf" srcId="{3356288C-6F80-874F-AE1D-59161E76624B}" destId="{C5A0EBB6-63BD-9245-8CFD-8F0A9A89F5DA}" srcOrd="1" destOrd="0" presId="urn:microsoft.com/office/officeart/2005/8/layout/lProcess2"/>
    <dgm:cxn modelId="{A01B2743-81D7-264D-9D63-9D723F1D0CA9}" srcId="{722BA901-4500-504B-8E57-10F5EC5B8CCA}" destId="{AE90782B-25B0-BC44-8258-1AC48155DCFE}" srcOrd="1" destOrd="0" parTransId="{2D263CE5-D9B8-624C-A685-43D68CFA194D}" sibTransId="{2E8C632B-04DD-6647-9941-F9C8C42298E9}"/>
    <dgm:cxn modelId="{D502ECFB-DC24-D344-A048-072E3CDB37BC}" type="presOf" srcId="{03540618-985E-174A-8E25-3F28C03390EC}" destId="{35168022-8396-E345-BBF2-7BCA96BC20CE}" srcOrd="0" destOrd="0" presId="urn:microsoft.com/office/officeart/2005/8/layout/lProcess2"/>
    <dgm:cxn modelId="{4A861FDB-4B9F-7B46-A731-1B2F4B95E3B2}" type="presOf" srcId="{03540618-985E-174A-8E25-3F28C03390EC}" destId="{E020191A-B97A-4F44-8C41-ED56926EEE42}" srcOrd="1" destOrd="0" presId="urn:microsoft.com/office/officeart/2005/8/layout/lProcess2"/>
    <dgm:cxn modelId="{225B3EDC-EA1B-504B-8C9E-CE786AD055AF}" type="presOf" srcId="{722BA901-4500-504B-8E57-10F5EC5B8CCA}" destId="{09DDDF12-AF54-DB42-BB59-6BA128498225}" srcOrd="1" destOrd="0" presId="urn:microsoft.com/office/officeart/2005/8/layout/lProcess2"/>
    <dgm:cxn modelId="{04366B8F-D0CA-A543-B283-93F1C5EC0D03}" type="presOf" srcId="{A0511B75-CEE9-1243-A13A-7F4FB4CF2B37}" destId="{22BC1626-D3CF-4A4A-B9B5-5BF817128B5F}" srcOrd="0" destOrd="0" presId="urn:microsoft.com/office/officeart/2005/8/layout/lProcess2"/>
    <dgm:cxn modelId="{6B08BB52-D05D-884A-A436-4F02696F1DD8}" type="presOf" srcId="{6E5A6ECC-86C9-7140-9522-ED0D913C2E2F}" destId="{6CFB64A7-75D4-DA47-AE5C-9DC27397A98D}" srcOrd="0" destOrd="0" presId="urn:microsoft.com/office/officeart/2005/8/layout/lProcess2"/>
    <dgm:cxn modelId="{F45BAFF0-36C1-4D4D-83BA-9716901D5560}" type="presOf" srcId="{AE90782B-25B0-BC44-8258-1AC48155DCFE}" destId="{5059E265-B416-5246-A6CE-3F18B4031B09}" srcOrd="0" destOrd="0" presId="urn:microsoft.com/office/officeart/2005/8/layout/lProcess2"/>
    <dgm:cxn modelId="{B946C2EF-6137-8946-B556-3E9975E99698}" srcId="{3356288C-6F80-874F-AE1D-59161E76624B}" destId="{A0511B75-CEE9-1243-A13A-7F4FB4CF2B37}" srcOrd="1" destOrd="0" parTransId="{1DBC2F74-7D9A-ED41-BFE7-6A3049D43896}" sibTransId="{58C24E04-3DCA-2947-9A6E-D454E697B362}"/>
    <dgm:cxn modelId="{7D7BB1B7-D0BA-0E42-9A33-64B3D4C3E13A}" srcId="{03540618-985E-174A-8E25-3F28C03390EC}" destId="{581578CA-5378-6D4F-B3BB-F29F34114D66}" srcOrd="0" destOrd="0" parTransId="{BB556D2F-431A-F440-B479-82F9DC1717FE}" sibTransId="{6595F1D7-610D-ED49-B3A7-DBA533264AE0}"/>
    <dgm:cxn modelId="{9D3F6CDC-BFBD-F944-ABC2-85C4E95DC957}" srcId="{3356288C-6F80-874F-AE1D-59161E76624B}" destId="{BE6BDC9A-7B8C-644E-BACF-48C444367570}" srcOrd="0" destOrd="0" parTransId="{1B7DF439-2D5E-EB49-BF4E-9EC45B31F3DF}" sibTransId="{66C41A59-E758-3F4B-9BBD-7062C3EBDC7E}"/>
    <dgm:cxn modelId="{29B838DE-A22E-924C-B69A-DBAA293540BE}" type="presOf" srcId="{BE6BDC9A-7B8C-644E-BACF-48C444367570}" destId="{37BC2C6C-7C1D-4C49-B569-4A27B15B324F}" srcOrd="0" destOrd="0" presId="urn:microsoft.com/office/officeart/2005/8/layout/lProcess2"/>
    <dgm:cxn modelId="{5219D31F-AD22-D142-8C41-E104312AE7F6}" srcId="{03540618-985E-174A-8E25-3F28C03390EC}" destId="{A1976A22-05EC-4444-9F1A-CB03447F6321}" srcOrd="1" destOrd="0" parTransId="{E93645EB-172F-D341-A5E5-8B30595D7C9F}" sibTransId="{A012C7CE-CA80-A949-8E6E-953ABD4F9497}"/>
    <dgm:cxn modelId="{07DDCE35-7C56-2D48-B2E6-343D5B8F501E}" srcId="{6E5A6ECC-86C9-7140-9522-ED0D913C2E2F}" destId="{3356288C-6F80-874F-AE1D-59161E76624B}" srcOrd="1" destOrd="0" parTransId="{46DD2C1F-C51A-AA42-ADD9-8F16EB2D938F}" sibTransId="{50F8078B-FD37-B74C-9704-776E35B3EA85}"/>
    <dgm:cxn modelId="{572B1312-931E-4049-93E3-471B867797DD}" srcId="{722BA901-4500-504B-8E57-10F5EC5B8CCA}" destId="{46FD2D0A-4418-144F-90CC-20DE37CC3808}" srcOrd="0" destOrd="0" parTransId="{CBDD71C6-4E5F-F749-93D3-082756CA3954}" sibTransId="{61A2ADBE-C202-9C40-A3AC-DB454C574C7E}"/>
    <dgm:cxn modelId="{081A3D93-0F1B-4D46-9065-9A6F8570FFAB}" type="presOf" srcId="{46FD2D0A-4418-144F-90CC-20DE37CC3808}" destId="{9A6A3545-A57F-7A40-A272-4131D158BFDF}" srcOrd="0" destOrd="0" presId="urn:microsoft.com/office/officeart/2005/8/layout/lProcess2"/>
    <dgm:cxn modelId="{A2C7D4B5-398B-544F-9242-AA725AD1AA4E}" type="presOf" srcId="{A1976A22-05EC-4444-9F1A-CB03447F6321}" destId="{EDE84BBD-3CE1-8F43-B170-8AA815D060FC}" srcOrd="0" destOrd="0" presId="urn:microsoft.com/office/officeart/2005/8/layout/lProcess2"/>
    <dgm:cxn modelId="{2CD205C1-25C0-A64A-A76C-4D1F52819ED6}" type="presParOf" srcId="{6CFB64A7-75D4-DA47-AE5C-9DC27397A98D}" destId="{A4DB64E8-9730-F04E-BA43-9DE6F06E64B7}" srcOrd="0" destOrd="0" presId="urn:microsoft.com/office/officeart/2005/8/layout/lProcess2"/>
    <dgm:cxn modelId="{CD597B6C-F814-6748-A4CD-893E285EE9F9}" type="presParOf" srcId="{A4DB64E8-9730-F04E-BA43-9DE6F06E64B7}" destId="{898358CA-39FC-B140-BA7A-6D0BFCEB1CB2}" srcOrd="0" destOrd="0" presId="urn:microsoft.com/office/officeart/2005/8/layout/lProcess2"/>
    <dgm:cxn modelId="{7F2B9BA7-1216-7444-AEC0-AF02C7E0E716}" type="presParOf" srcId="{A4DB64E8-9730-F04E-BA43-9DE6F06E64B7}" destId="{09DDDF12-AF54-DB42-BB59-6BA128498225}" srcOrd="1" destOrd="0" presId="urn:microsoft.com/office/officeart/2005/8/layout/lProcess2"/>
    <dgm:cxn modelId="{BB0E7563-38B8-0F4D-9FF6-38D6BC05F83F}" type="presParOf" srcId="{A4DB64E8-9730-F04E-BA43-9DE6F06E64B7}" destId="{881EFACE-BD79-F946-A9A7-D79687AC92A3}" srcOrd="2" destOrd="0" presId="urn:microsoft.com/office/officeart/2005/8/layout/lProcess2"/>
    <dgm:cxn modelId="{01093B10-AC71-F045-8B11-1689258B309F}" type="presParOf" srcId="{881EFACE-BD79-F946-A9A7-D79687AC92A3}" destId="{30819C92-5088-8A44-A002-829F2D43504B}" srcOrd="0" destOrd="0" presId="urn:microsoft.com/office/officeart/2005/8/layout/lProcess2"/>
    <dgm:cxn modelId="{BB8B73D8-B77E-0546-834A-8BF502312685}" type="presParOf" srcId="{30819C92-5088-8A44-A002-829F2D43504B}" destId="{9A6A3545-A57F-7A40-A272-4131D158BFDF}" srcOrd="0" destOrd="0" presId="urn:microsoft.com/office/officeart/2005/8/layout/lProcess2"/>
    <dgm:cxn modelId="{02CE1417-E9A2-F142-84BA-B57681B46BB3}" type="presParOf" srcId="{30819C92-5088-8A44-A002-829F2D43504B}" destId="{40C367A0-C048-A047-B6AC-A320EBF242BE}" srcOrd="1" destOrd="0" presId="urn:microsoft.com/office/officeart/2005/8/layout/lProcess2"/>
    <dgm:cxn modelId="{4AF0C556-23E8-0B42-9DCF-6564A07CA360}" type="presParOf" srcId="{30819C92-5088-8A44-A002-829F2D43504B}" destId="{5059E265-B416-5246-A6CE-3F18B4031B09}" srcOrd="2" destOrd="0" presId="urn:microsoft.com/office/officeart/2005/8/layout/lProcess2"/>
    <dgm:cxn modelId="{F0C24414-8E49-6B40-BC3C-61573ACBAC04}" type="presParOf" srcId="{6CFB64A7-75D4-DA47-AE5C-9DC27397A98D}" destId="{72BEF1A5-D528-2040-AF3B-107157AC063A}" srcOrd="1" destOrd="0" presId="urn:microsoft.com/office/officeart/2005/8/layout/lProcess2"/>
    <dgm:cxn modelId="{5D643DCF-7351-7944-8A1E-75617306592D}" type="presParOf" srcId="{6CFB64A7-75D4-DA47-AE5C-9DC27397A98D}" destId="{7EDE4BCA-EFE6-6844-B70E-039BD4A25695}" srcOrd="2" destOrd="0" presId="urn:microsoft.com/office/officeart/2005/8/layout/lProcess2"/>
    <dgm:cxn modelId="{385FADB5-E728-A846-918D-4B6906B58598}" type="presParOf" srcId="{7EDE4BCA-EFE6-6844-B70E-039BD4A25695}" destId="{D3CEF64E-7053-C54F-9772-008114918B30}" srcOrd="0" destOrd="0" presId="urn:microsoft.com/office/officeart/2005/8/layout/lProcess2"/>
    <dgm:cxn modelId="{0E8FD765-69E6-2C4B-928F-6C95FE3086D1}" type="presParOf" srcId="{7EDE4BCA-EFE6-6844-B70E-039BD4A25695}" destId="{C5A0EBB6-63BD-9245-8CFD-8F0A9A89F5DA}" srcOrd="1" destOrd="0" presId="urn:microsoft.com/office/officeart/2005/8/layout/lProcess2"/>
    <dgm:cxn modelId="{2992E9CE-C7B4-A549-A893-6AF8526BBE7B}" type="presParOf" srcId="{7EDE4BCA-EFE6-6844-B70E-039BD4A25695}" destId="{99754F5E-81A6-4046-B200-82E6249999F3}" srcOrd="2" destOrd="0" presId="urn:microsoft.com/office/officeart/2005/8/layout/lProcess2"/>
    <dgm:cxn modelId="{E51EFF84-8DA2-144D-BCE8-016DE8F207FF}" type="presParOf" srcId="{99754F5E-81A6-4046-B200-82E6249999F3}" destId="{B5BDE89F-0CC3-E441-A3C6-3530E44807F2}" srcOrd="0" destOrd="0" presId="urn:microsoft.com/office/officeart/2005/8/layout/lProcess2"/>
    <dgm:cxn modelId="{AEE454DC-EBAC-A04A-9C42-34CD128AEE3A}" type="presParOf" srcId="{B5BDE89F-0CC3-E441-A3C6-3530E44807F2}" destId="{37BC2C6C-7C1D-4C49-B569-4A27B15B324F}" srcOrd="0" destOrd="0" presId="urn:microsoft.com/office/officeart/2005/8/layout/lProcess2"/>
    <dgm:cxn modelId="{E680A843-7CB4-B24D-8DB3-26426197C63D}" type="presParOf" srcId="{B5BDE89F-0CC3-E441-A3C6-3530E44807F2}" destId="{1150D258-8DDA-CA4C-89E8-AACB02F8BEDC}" srcOrd="1" destOrd="0" presId="urn:microsoft.com/office/officeart/2005/8/layout/lProcess2"/>
    <dgm:cxn modelId="{D1DC17B6-7E09-E747-AEE8-986F9AB9395F}" type="presParOf" srcId="{B5BDE89F-0CC3-E441-A3C6-3530E44807F2}" destId="{22BC1626-D3CF-4A4A-B9B5-5BF817128B5F}" srcOrd="2" destOrd="0" presId="urn:microsoft.com/office/officeart/2005/8/layout/lProcess2"/>
    <dgm:cxn modelId="{822B7115-5448-4F4E-ABD1-19E2A29E495B}" type="presParOf" srcId="{6CFB64A7-75D4-DA47-AE5C-9DC27397A98D}" destId="{7C8CD05A-FE1C-194C-B6C5-9E5DF8C518EF}" srcOrd="3" destOrd="0" presId="urn:microsoft.com/office/officeart/2005/8/layout/lProcess2"/>
    <dgm:cxn modelId="{81BFEA52-ABEE-7641-8943-782145019824}" type="presParOf" srcId="{6CFB64A7-75D4-DA47-AE5C-9DC27397A98D}" destId="{818B28B3-F3A9-ED43-B206-6E54BFBDBB75}" srcOrd="4" destOrd="0" presId="urn:microsoft.com/office/officeart/2005/8/layout/lProcess2"/>
    <dgm:cxn modelId="{3BF764F1-B3FA-9845-8477-82CFB12B9933}" type="presParOf" srcId="{818B28B3-F3A9-ED43-B206-6E54BFBDBB75}" destId="{35168022-8396-E345-BBF2-7BCA96BC20CE}" srcOrd="0" destOrd="0" presId="urn:microsoft.com/office/officeart/2005/8/layout/lProcess2"/>
    <dgm:cxn modelId="{00E2BCB4-BD4B-EA42-8896-DFE2EA1D0FC5}" type="presParOf" srcId="{818B28B3-F3A9-ED43-B206-6E54BFBDBB75}" destId="{E020191A-B97A-4F44-8C41-ED56926EEE42}" srcOrd="1" destOrd="0" presId="urn:microsoft.com/office/officeart/2005/8/layout/lProcess2"/>
    <dgm:cxn modelId="{25C7DFBA-2347-6C46-8EA3-7BE3FF13BDD3}" type="presParOf" srcId="{818B28B3-F3A9-ED43-B206-6E54BFBDBB75}" destId="{5AB0950B-03F3-9E4B-890D-8F9CF6E7BA0B}" srcOrd="2" destOrd="0" presId="urn:microsoft.com/office/officeart/2005/8/layout/lProcess2"/>
    <dgm:cxn modelId="{6C617C9F-B8AE-924A-B2BD-EF2DC6CFD39A}" type="presParOf" srcId="{5AB0950B-03F3-9E4B-890D-8F9CF6E7BA0B}" destId="{7967B493-0B15-9448-88BF-A5151D0C862B}" srcOrd="0" destOrd="0" presId="urn:microsoft.com/office/officeart/2005/8/layout/lProcess2"/>
    <dgm:cxn modelId="{4BF05AC8-E436-3C42-BE60-23476E127ACA}" type="presParOf" srcId="{7967B493-0B15-9448-88BF-A5151D0C862B}" destId="{C3D72DF4-B5BE-D446-9DBB-905FCD2B34FA}" srcOrd="0" destOrd="0" presId="urn:microsoft.com/office/officeart/2005/8/layout/lProcess2"/>
    <dgm:cxn modelId="{8D535102-D8A2-044D-89DB-90048C314B6A}" type="presParOf" srcId="{7967B493-0B15-9448-88BF-A5151D0C862B}" destId="{970264ED-7454-3B4B-89A5-C5CC3BBD50A4}" srcOrd="1" destOrd="0" presId="urn:microsoft.com/office/officeart/2005/8/layout/lProcess2"/>
    <dgm:cxn modelId="{81825A86-A0BB-FA49-B075-2A169D180B0C}" type="presParOf" srcId="{7967B493-0B15-9448-88BF-A5151D0C862B}" destId="{EDE84BBD-3CE1-8F43-B170-8AA815D060FC}" srcOrd="2" destOrd="0" presId="urn:microsoft.com/office/officeart/2005/8/layout/lProcess2"/>
  </dgm:cxnLst>
  <dgm:bg/>
  <dgm:whole/>
  <dgm:extLst>
    <a:ext uri="http://schemas.microsoft.com/office/drawing/2008/diagram">
      <dsp:dataModelExt xmlns:dsp="http://schemas.microsoft.com/office/drawing/2008/diagram" relId="rId1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E5A6ECC-86C9-7140-9522-ED0D913C2E2F}" type="doc">
      <dgm:prSet loTypeId="urn:microsoft.com/office/officeart/2005/8/layout/lProcess2" loCatId="" qsTypeId="urn:microsoft.com/office/officeart/2005/8/quickstyle/simple4" qsCatId="simple" csTypeId="urn:microsoft.com/office/officeart/2005/8/colors/accent1_2" csCatId="accent1" phldr="1"/>
      <dgm:spPr/>
      <dgm:t>
        <a:bodyPr/>
        <a:lstStyle/>
        <a:p>
          <a:endParaRPr lang="es-ES_tradnl"/>
        </a:p>
      </dgm:t>
    </dgm:pt>
    <dgm:pt modelId="{722BA901-4500-504B-8E57-10F5EC5B8CCA}">
      <dgm:prSet phldrT="[Texto]"/>
      <dgm:spPr/>
      <dgm:t>
        <a:bodyPr/>
        <a:lstStyle/>
        <a:p>
          <a:r>
            <a:rPr lang="es-ES_tradnl" dirty="0" smtClean="0"/>
            <a:t>Mov1</a:t>
          </a:r>
          <a:endParaRPr lang="es-ES_tradnl" dirty="0"/>
        </a:p>
      </dgm:t>
    </dgm:pt>
    <dgm:pt modelId="{4A35D3BA-F0B1-8343-A130-C994C2D16591}" type="parTrans" cxnId="{331DDE1B-FA42-4B4F-82F7-2C8334040F48}">
      <dgm:prSet/>
      <dgm:spPr/>
      <dgm:t>
        <a:bodyPr/>
        <a:lstStyle/>
        <a:p>
          <a:endParaRPr lang="es-ES_tradnl"/>
        </a:p>
      </dgm:t>
    </dgm:pt>
    <dgm:pt modelId="{D237764E-59DF-2948-8A41-C562584E660B}" type="sibTrans" cxnId="{331DDE1B-FA42-4B4F-82F7-2C8334040F48}">
      <dgm:prSet/>
      <dgm:spPr/>
      <dgm:t>
        <a:bodyPr/>
        <a:lstStyle/>
        <a:p>
          <a:endParaRPr lang="es-ES_tradnl"/>
        </a:p>
      </dgm:t>
    </dgm:pt>
    <dgm:pt modelId="{46FD2D0A-4418-144F-90CC-20DE37CC3808}">
      <dgm:prSet phldrT="[Texto]"/>
      <dgm:spPr/>
      <dgm:t>
        <a:bodyPr/>
        <a:lstStyle/>
        <a:p>
          <a:endParaRPr lang="es-ES_tradnl" dirty="0"/>
        </a:p>
      </dgm:t>
    </dgm:pt>
    <dgm:pt modelId="{CBDD71C6-4E5F-F749-93D3-082756CA3954}" type="parTrans" cxnId="{572B1312-931E-4049-93E3-471B867797DD}">
      <dgm:prSet/>
      <dgm:spPr/>
      <dgm:t>
        <a:bodyPr/>
        <a:lstStyle/>
        <a:p>
          <a:endParaRPr lang="es-ES_tradnl"/>
        </a:p>
      </dgm:t>
    </dgm:pt>
    <dgm:pt modelId="{61A2ADBE-C202-9C40-A3AC-DB454C574C7E}" type="sibTrans" cxnId="{572B1312-931E-4049-93E3-471B867797DD}">
      <dgm:prSet/>
      <dgm:spPr/>
      <dgm:t>
        <a:bodyPr/>
        <a:lstStyle/>
        <a:p>
          <a:endParaRPr lang="es-ES_tradnl"/>
        </a:p>
      </dgm:t>
    </dgm:pt>
    <dgm:pt modelId="{AE90782B-25B0-BC44-8258-1AC48155DCFE}">
      <dgm:prSet phldrT="[Texto]"/>
      <dgm:spPr/>
      <dgm:t>
        <a:bodyPr/>
        <a:lstStyle/>
        <a:p>
          <a:endParaRPr lang="es-ES_tradnl" dirty="0"/>
        </a:p>
      </dgm:t>
    </dgm:pt>
    <dgm:pt modelId="{2D263CE5-D9B8-624C-A685-43D68CFA194D}" type="parTrans" cxnId="{A01B2743-81D7-264D-9D63-9D723F1D0CA9}">
      <dgm:prSet/>
      <dgm:spPr/>
      <dgm:t>
        <a:bodyPr/>
        <a:lstStyle/>
        <a:p>
          <a:endParaRPr lang="es-ES_tradnl"/>
        </a:p>
      </dgm:t>
    </dgm:pt>
    <dgm:pt modelId="{2E8C632B-04DD-6647-9941-F9C8C42298E9}" type="sibTrans" cxnId="{A01B2743-81D7-264D-9D63-9D723F1D0CA9}">
      <dgm:prSet/>
      <dgm:spPr/>
      <dgm:t>
        <a:bodyPr/>
        <a:lstStyle/>
        <a:p>
          <a:endParaRPr lang="es-ES_tradnl"/>
        </a:p>
      </dgm:t>
    </dgm:pt>
    <dgm:pt modelId="{3356288C-6F80-874F-AE1D-59161E76624B}">
      <dgm:prSet phldrT="[Texto]"/>
      <dgm:spPr/>
      <dgm:t>
        <a:bodyPr/>
        <a:lstStyle/>
        <a:p>
          <a:r>
            <a:rPr lang="es-ES_tradnl" dirty="0" smtClean="0"/>
            <a:t>Mov2</a:t>
          </a:r>
          <a:endParaRPr lang="es-ES_tradnl" dirty="0"/>
        </a:p>
      </dgm:t>
    </dgm:pt>
    <dgm:pt modelId="{46DD2C1F-C51A-AA42-ADD9-8F16EB2D938F}" type="parTrans" cxnId="{07DDCE35-7C56-2D48-B2E6-343D5B8F501E}">
      <dgm:prSet/>
      <dgm:spPr/>
      <dgm:t>
        <a:bodyPr/>
        <a:lstStyle/>
        <a:p>
          <a:endParaRPr lang="es-ES_tradnl"/>
        </a:p>
      </dgm:t>
    </dgm:pt>
    <dgm:pt modelId="{50F8078B-FD37-B74C-9704-776E35B3EA85}" type="sibTrans" cxnId="{07DDCE35-7C56-2D48-B2E6-343D5B8F501E}">
      <dgm:prSet/>
      <dgm:spPr/>
      <dgm:t>
        <a:bodyPr/>
        <a:lstStyle/>
        <a:p>
          <a:endParaRPr lang="es-ES_tradnl"/>
        </a:p>
      </dgm:t>
    </dgm:pt>
    <dgm:pt modelId="{BE6BDC9A-7B8C-644E-BACF-48C444367570}">
      <dgm:prSet phldrT="[Texto]"/>
      <dgm:spPr/>
      <dgm:t>
        <a:bodyPr/>
        <a:lstStyle/>
        <a:p>
          <a:endParaRPr lang="es-ES_tradnl" dirty="0"/>
        </a:p>
      </dgm:t>
    </dgm:pt>
    <dgm:pt modelId="{1B7DF439-2D5E-EB49-BF4E-9EC45B31F3DF}" type="parTrans" cxnId="{9D3F6CDC-BFBD-F944-ABC2-85C4E95DC957}">
      <dgm:prSet/>
      <dgm:spPr/>
      <dgm:t>
        <a:bodyPr/>
        <a:lstStyle/>
        <a:p>
          <a:endParaRPr lang="es-ES_tradnl"/>
        </a:p>
      </dgm:t>
    </dgm:pt>
    <dgm:pt modelId="{66C41A59-E758-3F4B-9BBD-7062C3EBDC7E}" type="sibTrans" cxnId="{9D3F6CDC-BFBD-F944-ABC2-85C4E95DC957}">
      <dgm:prSet/>
      <dgm:spPr/>
      <dgm:t>
        <a:bodyPr/>
        <a:lstStyle/>
        <a:p>
          <a:endParaRPr lang="es-ES_tradnl"/>
        </a:p>
      </dgm:t>
    </dgm:pt>
    <dgm:pt modelId="{A0511B75-CEE9-1243-A13A-7F4FB4CF2B37}">
      <dgm:prSet phldrT="[Texto]"/>
      <dgm:spPr/>
      <dgm:t>
        <a:bodyPr/>
        <a:lstStyle/>
        <a:p>
          <a:endParaRPr lang="es-ES_tradnl" dirty="0"/>
        </a:p>
      </dgm:t>
    </dgm:pt>
    <dgm:pt modelId="{1DBC2F74-7D9A-ED41-BFE7-6A3049D43896}" type="parTrans" cxnId="{B946C2EF-6137-8946-B556-3E9975E99698}">
      <dgm:prSet/>
      <dgm:spPr/>
      <dgm:t>
        <a:bodyPr/>
        <a:lstStyle/>
        <a:p>
          <a:endParaRPr lang="es-ES_tradnl"/>
        </a:p>
      </dgm:t>
    </dgm:pt>
    <dgm:pt modelId="{58C24E04-3DCA-2947-9A6E-D454E697B362}" type="sibTrans" cxnId="{B946C2EF-6137-8946-B556-3E9975E99698}">
      <dgm:prSet/>
      <dgm:spPr/>
      <dgm:t>
        <a:bodyPr/>
        <a:lstStyle/>
        <a:p>
          <a:endParaRPr lang="es-ES_tradnl"/>
        </a:p>
      </dgm:t>
    </dgm:pt>
    <dgm:pt modelId="{03540618-985E-174A-8E25-3F28C03390EC}">
      <dgm:prSet phldrT="[Texto]"/>
      <dgm:spPr/>
      <dgm:t>
        <a:bodyPr/>
        <a:lstStyle/>
        <a:p>
          <a:r>
            <a:rPr lang="es-ES_tradnl" dirty="0" smtClean="0"/>
            <a:t>Mov3</a:t>
          </a:r>
          <a:endParaRPr lang="es-ES_tradnl" dirty="0"/>
        </a:p>
      </dgm:t>
    </dgm:pt>
    <dgm:pt modelId="{C194CDB8-3BAE-9846-8C8B-F87B4BBF828C}" type="parTrans" cxnId="{393B13F9-39AE-5D4B-A162-3A6CFC7B7CFF}">
      <dgm:prSet/>
      <dgm:spPr/>
      <dgm:t>
        <a:bodyPr/>
        <a:lstStyle/>
        <a:p>
          <a:endParaRPr lang="es-ES_tradnl"/>
        </a:p>
      </dgm:t>
    </dgm:pt>
    <dgm:pt modelId="{D8BB70C0-08A3-5543-BE13-BC4337822562}" type="sibTrans" cxnId="{393B13F9-39AE-5D4B-A162-3A6CFC7B7CFF}">
      <dgm:prSet/>
      <dgm:spPr/>
      <dgm:t>
        <a:bodyPr/>
        <a:lstStyle/>
        <a:p>
          <a:endParaRPr lang="es-ES_tradnl"/>
        </a:p>
      </dgm:t>
    </dgm:pt>
    <dgm:pt modelId="{581578CA-5378-6D4F-B3BB-F29F34114D66}">
      <dgm:prSet phldrT="[Texto]"/>
      <dgm:spPr/>
      <dgm:t>
        <a:bodyPr/>
        <a:lstStyle/>
        <a:p>
          <a:endParaRPr lang="es-ES_tradnl" dirty="0"/>
        </a:p>
      </dgm:t>
    </dgm:pt>
    <dgm:pt modelId="{BB556D2F-431A-F440-B479-82F9DC1717FE}" type="parTrans" cxnId="{7D7BB1B7-D0BA-0E42-9A33-64B3D4C3E13A}">
      <dgm:prSet/>
      <dgm:spPr/>
      <dgm:t>
        <a:bodyPr/>
        <a:lstStyle/>
        <a:p>
          <a:endParaRPr lang="es-ES_tradnl"/>
        </a:p>
      </dgm:t>
    </dgm:pt>
    <dgm:pt modelId="{6595F1D7-610D-ED49-B3A7-DBA533264AE0}" type="sibTrans" cxnId="{7D7BB1B7-D0BA-0E42-9A33-64B3D4C3E13A}">
      <dgm:prSet/>
      <dgm:spPr/>
      <dgm:t>
        <a:bodyPr/>
        <a:lstStyle/>
        <a:p>
          <a:endParaRPr lang="es-ES_tradnl"/>
        </a:p>
      </dgm:t>
    </dgm:pt>
    <dgm:pt modelId="{A1976A22-05EC-4444-9F1A-CB03447F6321}">
      <dgm:prSet phldrT="[Texto]"/>
      <dgm:spPr/>
      <dgm:t>
        <a:bodyPr/>
        <a:lstStyle/>
        <a:p>
          <a:endParaRPr lang="es-ES_tradnl" dirty="0"/>
        </a:p>
      </dgm:t>
    </dgm:pt>
    <dgm:pt modelId="{E93645EB-172F-D341-A5E5-8B30595D7C9F}" type="parTrans" cxnId="{5219D31F-AD22-D142-8C41-E104312AE7F6}">
      <dgm:prSet/>
      <dgm:spPr/>
      <dgm:t>
        <a:bodyPr/>
        <a:lstStyle/>
        <a:p>
          <a:endParaRPr lang="es-ES_tradnl"/>
        </a:p>
      </dgm:t>
    </dgm:pt>
    <dgm:pt modelId="{A012C7CE-CA80-A949-8E6E-953ABD4F9497}" type="sibTrans" cxnId="{5219D31F-AD22-D142-8C41-E104312AE7F6}">
      <dgm:prSet/>
      <dgm:spPr/>
      <dgm:t>
        <a:bodyPr/>
        <a:lstStyle/>
        <a:p>
          <a:endParaRPr lang="es-ES_tradnl"/>
        </a:p>
      </dgm:t>
    </dgm:pt>
    <dgm:pt modelId="{6CFB64A7-75D4-DA47-AE5C-9DC27397A98D}" type="pres">
      <dgm:prSet presAssocID="{6E5A6ECC-86C9-7140-9522-ED0D913C2E2F}" presName="theList" presStyleCnt="0">
        <dgm:presLayoutVars>
          <dgm:dir/>
          <dgm:animLvl val="lvl"/>
          <dgm:resizeHandles val="exact"/>
        </dgm:presLayoutVars>
      </dgm:prSet>
      <dgm:spPr/>
      <dgm:t>
        <a:bodyPr/>
        <a:lstStyle/>
        <a:p>
          <a:endParaRPr lang="es-ES_tradnl"/>
        </a:p>
      </dgm:t>
    </dgm:pt>
    <dgm:pt modelId="{A4DB64E8-9730-F04E-BA43-9DE6F06E64B7}" type="pres">
      <dgm:prSet presAssocID="{722BA901-4500-504B-8E57-10F5EC5B8CCA}" presName="compNode" presStyleCnt="0"/>
      <dgm:spPr/>
    </dgm:pt>
    <dgm:pt modelId="{898358CA-39FC-B140-BA7A-6D0BFCEB1CB2}" type="pres">
      <dgm:prSet presAssocID="{722BA901-4500-504B-8E57-10F5EC5B8CCA}" presName="aNode" presStyleLbl="bgShp" presStyleIdx="0" presStyleCnt="3"/>
      <dgm:spPr/>
      <dgm:t>
        <a:bodyPr/>
        <a:lstStyle/>
        <a:p>
          <a:endParaRPr lang="es-ES_tradnl"/>
        </a:p>
      </dgm:t>
    </dgm:pt>
    <dgm:pt modelId="{09DDDF12-AF54-DB42-BB59-6BA128498225}" type="pres">
      <dgm:prSet presAssocID="{722BA901-4500-504B-8E57-10F5EC5B8CCA}" presName="textNode" presStyleLbl="bgShp" presStyleIdx="0" presStyleCnt="3"/>
      <dgm:spPr/>
      <dgm:t>
        <a:bodyPr/>
        <a:lstStyle/>
        <a:p>
          <a:endParaRPr lang="es-ES_tradnl"/>
        </a:p>
      </dgm:t>
    </dgm:pt>
    <dgm:pt modelId="{881EFACE-BD79-F946-A9A7-D79687AC92A3}" type="pres">
      <dgm:prSet presAssocID="{722BA901-4500-504B-8E57-10F5EC5B8CCA}" presName="compChildNode" presStyleCnt="0"/>
      <dgm:spPr/>
    </dgm:pt>
    <dgm:pt modelId="{30819C92-5088-8A44-A002-829F2D43504B}" type="pres">
      <dgm:prSet presAssocID="{722BA901-4500-504B-8E57-10F5EC5B8CCA}" presName="theInnerList" presStyleCnt="0"/>
      <dgm:spPr/>
    </dgm:pt>
    <dgm:pt modelId="{9A6A3545-A57F-7A40-A272-4131D158BFDF}" type="pres">
      <dgm:prSet presAssocID="{46FD2D0A-4418-144F-90CC-20DE37CC3808}" presName="childNode" presStyleLbl="node1" presStyleIdx="0" presStyleCnt="6">
        <dgm:presLayoutVars>
          <dgm:bulletEnabled val="1"/>
        </dgm:presLayoutVars>
      </dgm:prSet>
      <dgm:spPr/>
      <dgm:t>
        <a:bodyPr/>
        <a:lstStyle/>
        <a:p>
          <a:endParaRPr lang="es-ES_tradnl"/>
        </a:p>
      </dgm:t>
    </dgm:pt>
    <dgm:pt modelId="{40C367A0-C048-A047-B6AC-A320EBF242BE}" type="pres">
      <dgm:prSet presAssocID="{46FD2D0A-4418-144F-90CC-20DE37CC3808}" presName="aSpace2" presStyleCnt="0"/>
      <dgm:spPr/>
    </dgm:pt>
    <dgm:pt modelId="{5059E265-B416-5246-A6CE-3F18B4031B09}" type="pres">
      <dgm:prSet presAssocID="{AE90782B-25B0-BC44-8258-1AC48155DCFE}" presName="childNode" presStyleLbl="node1" presStyleIdx="1" presStyleCnt="6">
        <dgm:presLayoutVars>
          <dgm:bulletEnabled val="1"/>
        </dgm:presLayoutVars>
      </dgm:prSet>
      <dgm:spPr/>
      <dgm:t>
        <a:bodyPr/>
        <a:lstStyle/>
        <a:p>
          <a:endParaRPr lang="es-ES_tradnl"/>
        </a:p>
      </dgm:t>
    </dgm:pt>
    <dgm:pt modelId="{72BEF1A5-D528-2040-AF3B-107157AC063A}" type="pres">
      <dgm:prSet presAssocID="{722BA901-4500-504B-8E57-10F5EC5B8CCA}" presName="aSpace" presStyleCnt="0"/>
      <dgm:spPr/>
    </dgm:pt>
    <dgm:pt modelId="{7EDE4BCA-EFE6-6844-B70E-039BD4A25695}" type="pres">
      <dgm:prSet presAssocID="{3356288C-6F80-874F-AE1D-59161E76624B}" presName="compNode" presStyleCnt="0"/>
      <dgm:spPr/>
    </dgm:pt>
    <dgm:pt modelId="{D3CEF64E-7053-C54F-9772-008114918B30}" type="pres">
      <dgm:prSet presAssocID="{3356288C-6F80-874F-AE1D-59161E76624B}" presName="aNode" presStyleLbl="bgShp" presStyleIdx="1" presStyleCnt="3"/>
      <dgm:spPr/>
      <dgm:t>
        <a:bodyPr/>
        <a:lstStyle/>
        <a:p>
          <a:endParaRPr lang="es-ES_tradnl"/>
        </a:p>
      </dgm:t>
    </dgm:pt>
    <dgm:pt modelId="{C5A0EBB6-63BD-9245-8CFD-8F0A9A89F5DA}" type="pres">
      <dgm:prSet presAssocID="{3356288C-6F80-874F-AE1D-59161E76624B}" presName="textNode" presStyleLbl="bgShp" presStyleIdx="1" presStyleCnt="3"/>
      <dgm:spPr/>
      <dgm:t>
        <a:bodyPr/>
        <a:lstStyle/>
        <a:p>
          <a:endParaRPr lang="es-ES_tradnl"/>
        </a:p>
      </dgm:t>
    </dgm:pt>
    <dgm:pt modelId="{99754F5E-81A6-4046-B200-82E6249999F3}" type="pres">
      <dgm:prSet presAssocID="{3356288C-6F80-874F-AE1D-59161E76624B}" presName="compChildNode" presStyleCnt="0"/>
      <dgm:spPr/>
    </dgm:pt>
    <dgm:pt modelId="{B5BDE89F-0CC3-E441-A3C6-3530E44807F2}" type="pres">
      <dgm:prSet presAssocID="{3356288C-6F80-874F-AE1D-59161E76624B}" presName="theInnerList" presStyleCnt="0"/>
      <dgm:spPr/>
    </dgm:pt>
    <dgm:pt modelId="{37BC2C6C-7C1D-4C49-B569-4A27B15B324F}" type="pres">
      <dgm:prSet presAssocID="{BE6BDC9A-7B8C-644E-BACF-48C444367570}" presName="childNode" presStyleLbl="node1" presStyleIdx="2" presStyleCnt="6">
        <dgm:presLayoutVars>
          <dgm:bulletEnabled val="1"/>
        </dgm:presLayoutVars>
      </dgm:prSet>
      <dgm:spPr/>
      <dgm:t>
        <a:bodyPr/>
        <a:lstStyle/>
        <a:p>
          <a:endParaRPr lang="es-ES_tradnl"/>
        </a:p>
      </dgm:t>
    </dgm:pt>
    <dgm:pt modelId="{1150D258-8DDA-CA4C-89E8-AACB02F8BEDC}" type="pres">
      <dgm:prSet presAssocID="{BE6BDC9A-7B8C-644E-BACF-48C444367570}" presName="aSpace2" presStyleCnt="0"/>
      <dgm:spPr/>
    </dgm:pt>
    <dgm:pt modelId="{22BC1626-D3CF-4A4A-B9B5-5BF817128B5F}" type="pres">
      <dgm:prSet presAssocID="{A0511B75-CEE9-1243-A13A-7F4FB4CF2B37}" presName="childNode" presStyleLbl="node1" presStyleIdx="3" presStyleCnt="6">
        <dgm:presLayoutVars>
          <dgm:bulletEnabled val="1"/>
        </dgm:presLayoutVars>
      </dgm:prSet>
      <dgm:spPr/>
      <dgm:t>
        <a:bodyPr/>
        <a:lstStyle/>
        <a:p>
          <a:endParaRPr lang="es-ES_tradnl"/>
        </a:p>
      </dgm:t>
    </dgm:pt>
    <dgm:pt modelId="{7C8CD05A-FE1C-194C-B6C5-9E5DF8C518EF}" type="pres">
      <dgm:prSet presAssocID="{3356288C-6F80-874F-AE1D-59161E76624B}" presName="aSpace" presStyleCnt="0"/>
      <dgm:spPr/>
    </dgm:pt>
    <dgm:pt modelId="{818B28B3-F3A9-ED43-B206-6E54BFBDBB75}" type="pres">
      <dgm:prSet presAssocID="{03540618-985E-174A-8E25-3F28C03390EC}" presName="compNode" presStyleCnt="0"/>
      <dgm:spPr/>
    </dgm:pt>
    <dgm:pt modelId="{35168022-8396-E345-BBF2-7BCA96BC20CE}" type="pres">
      <dgm:prSet presAssocID="{03540618-985E-174A-8E25-3F28C03390EC}" presName="aNode" presStyleLbl="bgShp" presStyleIdx="2" presStyleCnt="3"/>
      <dgm:spPr/>
      <dgm:t>
        <a:bodyPr/>
        <a:lstStyle/>
        <a:p>
          <a:endParaRPr lang="es-ES_tradnl"/>
        </a:p>
      </dgm:t>
    </dgm:pt>
    <dgm:pt modelId="{E020191A-B97A-4F44-8C41-ED56926EEE42}" type="pres">
      <dgm:prSet presAssocID="{03540618-985E-174A-8E25-3F28C03390EC}" presName="textNode" presStyleLbl="bgShp" presStyleIdx="2" presStyleCnt="3"/>
      <dgm:spPr/>
      <dgm:t>
        <a:bodyPr/>
        <a:lstStyle/>
        <a:p>
          <a:endParaRPr lang="es-ES_tradnl"/>
        </a:p>
      </dgm:t>
    </dgm:pt>
    <dgm:pt modelId="{5AB0950B-03F3-9E4B-890D-8F9CF6E7BA0B}" type="pres">
      <dgm:prSet presAssocID="{03540618-985E-174A-8E25-3F28C03390EC}" presName="compChildNode" presStyleCnt="0"/>
      <dgm:spPr/>
    </dgm:pt>
    <dgm:pt modelId="{7967B493-0B15-9448-88BF-A5151D0C862B}" type="pres">
      <dgm:prSet presAssocID="{03540618-985E-174A-8E25-3F28C03390EC}" presName="theInnerList" presStyleCnt="0"/>
      <dgm:spPr/>
    </dgm:pt>
    <dgm:pt modelId="{C3D72DF4-B5BE-D446-9DBB-905FCD2B34FA}" type="pres">
      <dgm:prSet presAssocID="{581578CA-5378-6D4F-B3BB-F29F34114D66}" presName="childNode" presStyleLbl="node1" presStyleIdx="4" presStyleCnt="6">
        <dgm:presLayoutVars>
          <dgm:bulletEnabled val="1"/>
        </dgm:presLayoutVars>
      </dgm:prSet>
      <dgm:spPr/>
      <dgm:t>
        <a:bodyPr/>
        <a:lstStyle/>
        <a:p>
          <a:endParaRPr lang="es-ES_tradnl"/>
        </a:p>
      </dgm:t>
    </dgm:pt>
    <dgm:pt modelId="{970264ED-7454-3B4B-89A5-C5CC3BBD50A4}" type="pres">
      <dgm:prSet presAssocID="{581578CA-5378-6D4F-B3BB-F29F34114D66}" presName="aSpace2" presStyleCnt="0"/>
      <dgm:spPr/>
    </dgm:pt>
    <dgm:pt modelId="{EDE84BBD-3CE1-8F43-B170-8AA815D060FC}" type="pres">
      <dgm:prSet presAssocID="{A1976A22-05EC-4444-9F1A-CB03447F6321}" presName="childNode" presStyleLbl="node1" presStyleIdx="5" presStyleCnt="6">
        <dgm:presLayoutVars>
          <dgm:bulletEnabled val="1"/>
        </dgm:presLayoutVars>
      </dgm:prSet>
      <dgm:spPr/>
      <dgm:t>
        <a:bodyPr/>
        <a:lstStyle/>
        <a:p>
          <a:endParaRPr lang="es-ES_tradnl"/>
        </a:p>
      </dgm:t>
    </dgm:pt>
  </dgm:ptLst>
  <dgm:cxnLst>
    <dgm:cxn modelId="{D611407C-8591-1B49-938E-2DC951B1AAE5}" type="presOf" srcId="{03540618-985E-174A-8E25-3F28C03390EC}" destId="{E020191A-B97A-4F44-8C41-ED56926EEE42}" srcOrd="1" destOrd="0" presId="urn:microsoft.com/office/officeart/2005/8/layout/lProcess2"/>
    <dgm:cxn modelId="{701B0FA6-299F-7B4A-B773-D9A4A71A883B}" type="presOf" srcId="{46FD2D0A-4418-144F-90CC-20DE37CC3808}" destId="{9A6A3545-A57F-7A40-A272-4131D158BFDF}" srcOrd="0" destOrd="0" presId="urn:microsoft.com/office/officeart/2005/8/layout/lProcess2"/>
    <dgm:cxn modelId="{80C8A6B3-4FCE-F548-BB13-32205169D625}" type="presOf" srcId="{6E5A6ECC-86C9-7140-9522-ED0D913C2E2F}" destId="{6CFB64A7-75D4-DA47-AE5C-9DC27397A98D}" srcOrd="0" destOrd="0" presId="urn:microsoft.com/office/officeart/2005/8/layout/lProcess2"/>
    <dgm:cxn modelId="{393B13F9-39AE-5D4B-A162-3A6CFC7B7CFF}" srcId="{6E5A6ECC-86C9-7140-9522-ED0D913C2E2F}" destId="{03540618-985E-174A-8E25-3F28C03390EC}" srcOrd="2" destOrd="0" parTransId="{C194CDB8-3BAE-9846-8C8B-F87B4BBF828C}" sibTransId="{D8BB70C0-08A3-5543-BE13-BC4337822562}"/>
    <dgm:cxn modelId="{7D7BB1B7-D0BA-0E42-9A33-64B3D4C3E13A}" srcId="{03540618-985E-174A-8E25-3F28C03390EC}" destId="{581578CA-5378-6D4F-B3BB-F29F34114D66}" srcOrd="0" destOrd="0" parTransId="{BB556D2F-431A-F440-B479-82F9DC1717FE}" sibTransId="{6595F1D7-610D-ED49-B3A7-DBA533264AE0}"/>
    <dgm:cxn modelId="{55599F2B-A81F-BD4A-8BD7-374B20955D2C}" type="presOf" srcId="{A1976A22-05EC-4444-9F1A-CB03447F6321}" destId="{EDE84BBD-3CE1-8F43-B170-8AA815D060FC}" srcOrd="0" destOrd="0" presId="urn:microsoft.com/office/officeart/2005/8/layout/lProcess2"/>
    <dgm:cxn modelId="{C0F91F4C-DE1F-8248-B3EC-AC5936BA6D48}" type="presOf" srcId="{A0511B75-CEE9-1243-A13A-7F4FB4CF2B37}" destId="{22BC1626-D3CF-4A4A-B9B5-5BF817128B5F}" srcOrd="0" destOrd="0" presId="urn:microsoft.com/office/officeart/2005/8/layout/lProcess2"/>
    <dgm:cxn modelId="{FCE55EC4-6A6C-C04A-8AEA-AE461CA471FD}" type="presOf" srcId="{BE6BDC9A-7B8C-644E-BACF-48C444367570}" destId="{37BC2C6C-7C1D-4C49-B569-4A27B15B324F}" srcOrd="0" destOrd="0" presId="urn:microsoft.com/office/officeart/2005/8/layout/lProcess2"/>
    <dgm:cxn modelId="{5219D31F-AD22-D142-8C41-E104312AE7F6}" srcId="{03540618-985E-174A-8E25-3F28C03390EC}" destId="{A1976A22-05EC-4444-9F1A-CB03447F6321}" srcOrd="1" destOrd="0" parTransId="{E93645EB-172F-D341-A5E5-8B30595D7C9F}" sibTransId="{A012C7CE-CA80-A949-8E6E-953ABD4F9497}"/>
    <dgm:cxn modelId="{63CC3843-6DBF-3042-9881-BE7AA8156295}" type="presOf" srcId="{AE90782B-25B0-BC44-8258-1AC48155DCFE}" destId="{5059E265-B416-5246-A6CE-3F18B4031B09}" srcOrd="0" destOrd="0" presId="urn:microsoft.com/office/officeart/2005/8/layout/lProcess2"/>
    <dgm:cxn modelId="{A01B2743-81D7-264D-9D63-9D723F1D0CA9}" srcId="{722BA901-4500-504B-8E57-10F5EC5B8CCA}" destId="{AE90782B-25B0-BC44-8258-1AC48155DCFE}" srcOrd="1" destOrd="0" parTransId="{2D263CE5-D9B8-624C-A685-43D68CFA194D}" sibTransId="{2E8C632B-04DD-6647-9941-F9C8C42298E9}"/>
    <dgm:cxn modelId="{C1733C6E-FBD9-C84F-AB9A-2423F7E55AFB}" type="presOf" srcId="{3356288C-6F80-874F-AE1D-59161E76624B}" destId="{D3CEF64E-7053-C54F-9772-008114918B30}" srcOrd="0" destOrd="0" presId="urn:microsoft.com/office/officeart/2005/8/layout/lProcess2"/>
    <dgm:cxn modelId="{9D3F6CDC-BFBD-F944-ABC2-85C4E95DC957}" srcId="{3356288C-6F80-874F-AE1D-59161E76624B}" destId="{BE6BDC9A-7B8C-644E-BACF-48C444367570}" srcOrd="0" destOrd="0" parTransId="{1B7DF439-2D5E-EB49-BF4E-9EC45B31F3DF}" sibTransId="{66C41A59-E758-3F4B-9BBD-7062C3EBDC7E}"/>
    <dgm:cxn modelId="{0CB9EDF1-ED61-4442-AB8A-052025D16C40}" type="presOf" srcId="{03540618-985E-174A-8E25-3F28C03390EC}" destId="{35168022-8396-E345-BBF2-7BCA96BC20CE}" srcOrd="0" destOrd="0" presId="urn:microsoft.com/office/officeart/2005/8/layout/lProcess2"/>
    <dgm:cxn modelId="{767F5F13-C979-7546-BBBB-17547FCA5B16}" type="presOf" srcId="{581578CA-5378-6D4F-B3BB-F29F34114D66}" destId="{C3D72DF4-B5BE-D446-9DBB-905FCD2B34FA}" srcOrd="0" destOrd="0" presId="urn:microsoft.com/office/officeart/2005/8/layout/lProcess2"/>
    <dgm:cxn modelId="{07DDCE35-7C56-2D48-B2E6-343D5B8F501E}" srcId="{6E5A6ECC-86C9-7140-9522-ED0D913C2E2F}" destId="{3356288C-6F80-874F-AE1D-59161E76624B}" srcOrd="1" destOrd="0" parTransId="{46DD2C1F-C51A-AA42-ADD9-8F16EB2D938F}" sibTransId="{50F8078B-FD37-B74C-9704-776E35B3EA85}"/>
    <dgm:cxn modelId="{D1D4B794-A783-F242-84DD-72452AEA156E}" type="presOf" srcId="{722BA901-4500-504B-8E57-10F5EC5B8CCA}" destId="{898358CA-39FC-B140-BA7A-6D0BFCEB1CB2}" srcOrd="0" destOrd="0" presId="urn:microsoft.com/office/officeart/2005/8/layout/lProcess2"/>
    <dgm:cxn modelId="{572B1312-931E-4049-93E3-471B867797DD}" srcId="{722BA901-4500-504B-8E57-10F5EC5B8CCA}" destId="{46FD2D0A-4418-144F-90CC-20DE37CC3808}" srcOrd="0" destOrd="0" parTransId="{CBDD71C6-4E5F-F749-93D3-082756CA3954}" sibTransId="{61A2ADBE-C202-9C40-A3AC-DB454C574C7E}"/>
    <dgm:cxn modelId="{00840A05-8B0B-2144-91AA-36966C9895E2}" type="presOf" srcId="{722BA901-4500-504B-8E57-10F5EC5B8CCA}" destId="{09DDDF12-AF54-DB42-BB59-6BA128498225}" srcOrd="1" destOrd="0" presId="urn:microsoft.com/office/officeart/2005/8/layout/lProcess2"/>
    <dgm:cxn modelId="{331DDE1B-FA42-4B4F-82F7-2C8334040F48}" srcId="{6E5A6ECC-86C9-7140-9522-ED0D913C2E2F}" destId="{722BA901-4500-504B-8E57-10F5EC5B8CCA}" srcOrd="0" destOrd="0" parTransId="{4A35D3BA-F0B1-8343-A130-C994C2D16591}" sibTransId="{D237764E-59DF-2948-8A41-C562584E660B}"/>
    <dgm:cxn modelId="{07CC2E71-0BB7-624E-9914-C8728C4BEE92}" type="presOf" srcId="{3356288C-6F80-874F-AE1D-59161E76624B}" destId="{C5A0EBB6-63BD-9245-8CFD-8F0A9A89F5DA}" srcOrd="1" destOrd="0" presId="urn:microsoft.com/office/officeart/2005/8/layout/lProcess2"/>
    <dgm:cxn modelId="{B946C2EF-6137-8946-B556-3E9975E99698}" srcId="{3356288C-6F80-874F-AE1D-59161E76624B}" destId="{A0511B75-CEE9-1243-A13A-7F4FB4CF2B37}" srcOrd="1" destOrd="0" parTransId="{1DBC2F74-7D9A-ED41-BFE7-6A3049D43896}" sibTransId="{58C24E04-3DCA-2947-9A6E-D454E697B362}"/>
    <dgm:cxn modelId="{96835C48-3058-4F45-AE31-16F5E43542E2}" type="presParOf" srcId="{6CFB64A7-75D4-DA47-AE5C-9DC27397A98D}" destId="{A4DB64E8-9730-F04E-BA43-9DE6F06E64B7}" srcOrd="0" destOrd="0" presId="urn:microsoft.com/office/officeart/2005/8/layout/lProcess2"/>
    <dgm:cxn modelId="{6B07A488-A380-0146-A730-8C8D36027524}" type="presParOf" srcId="{A4DB64E8-9730-F04E-BA43-9DE6F06E64B7}" destId="{898358CA-39FC-B140-BA7A-6D0BFCEB1CB2}" srcOrd="0" destOrd="0" presId="urn:microsoft.com/office/officeart/2005/8/layout/lProcess2"/>
    <dgm:cxn modelId="{10A40AE2-0D24-C543-9DA4-85E24C09FFCD}" type="presParOf" srcId="{A4DB64E8-9730-F04E-BA43-9DE6F06E64B7}" destId="{09DDDF12-AF54-DB42-BB59-6BA128498225}" srcOrd="1" destOrd="0" presId="urn:microsoft.com/office/officeart/2005/8/layout/lProcess2"/>
    <dgm:cxn modelId="{F702DE2D-9FA5-3F4E-B6A6-73678BF4EE3D}" type="presParOf" srcId="{A4DB64E8-9730-F04E-BA43-9DE6F06E64B7}" destId="{881EFACE-BD79-F946-A9A7-D79687AC92A3}" srcOrd="2" destOrd="0" presId="urn:microsoft.com/office/officeart/2005/8/layout/lProcess2"/>
    <dgm:cxn modelId="{C23C5045-9B14-044F-A295-CA5429B4D43E}" type="presParOf" srcId="{881EFACE-BD79-F946-A9A7-D79687AC92A3}" destId="{30819C92-5088-8A44-A002-829F2D43504B}" srcOrd="0" destOrd="0" presId="urn:microsoft.com/office/officeart/2005/8/layout/lProcess2"/>
    <dgm:cxn modelId="{DFEBFC72-46F3-FC47-BEC5-FAB80DF2F704}" type="presParOf" srcId="{30819C92-5088-8A44-A002-829F2D43504B}" destId="{9A6A3545-A57F-7A40-A272-4131D158BFDF}" srcOrd="0" destOrd="0" presId="urn:microsoft.com/office/officeart/2005/8/layout/lProcess2"/>
    <dgm:cxn modelId="{57936F3D-EA2D-7144-8FC8-82DF1C4E2F92}" type="presParOf" srcId="{30819C92-5088-8A44-A002-829F2D43504B}" destId="{40C367A0-C048-A047-B6AC-A320EBF242BE}" srcOrd="1" destOrd="0" presId="urn:microsoft.com/office/officeart/2005/8/layout/lProcess2"/>
    <dgm:cxn modelId="{9E962B11-E4C1-CD4A-884B-9268EFA302B5}" type="presParOf" srcId="{30819C92-5088-8A44-A002-829F2D43504B}" destId="{5059E265-B416-5246-A6CE-3F18B4031B09}" srcOrd="2" destOrd="0" presId="urn:microsoft.com/office/officeart/2005/8/layout/lProcess2"/>
    <dgm:cxn modelId="{B660D653-D7DC-CE4E-8075-75A132650856}" type="presParOf" srcId="{6CFB64A7-75D4-DA47-AE5C-9DC27397A98D}" destId="{72BEF1A5-D528-2040-AF3B-107157AC063A}" srcOrd="1" destOrd="0" presId="urn:microsoft.com/office/officeart/2005/8/layout/lProcess2"/>
    <dgm:cxn modelId="{D6A3DB60-C777-BA42-B428-00986E284C38}" type="presParOf" srcId="{6CFB64A7-75D4-DA47-AE5C-9DC27397A98D}" destId="{7EDE4BCA-EFE6-6844-B70E-039BD4A25695}" srcOrd="2" destOrd="0" presId="urn:microsoft.com/office/officeart/2005/8/layout/lProcess2"/>
    <dgm:cxn modelId="{0A6D3D4D-C357-7D4F-A3CB-EADEF76F22E9}" type="presParOf" srcId="{7EDE4BCA-EFE6-6844-B70E-039BD4A25695}" destId="{D3CEF64E-7053-C54F-9772-008114918B30}" srcOrd="0" destOrd="0" presId="urn:microsoft.com/office/officeart/2005/8/layout/lProcess2"/>
    <dgm:cxn modelId="{07C7B309-FB12-F04C-963A-E29BE77D47DB}" type="presParOf" srcId="{7EDE4BCA-EFE6-6844-B70E-039BD4A25695}" destId="{C5A0EBB6-63BD-9245-8CFD-8F0A9A89F5DA}" srcOrd="1" destOrd="0" presId="urn:microsoft.com/office/officeart/2005/8/layout/lProcess2"/>
    <dgm:cxn modelId="{50DB242B-E385-F844-8948-93A241E9F9DE}" type="presParOf" srcId="{7EDE4BCA-EFE6-6844-B70E-039BD4A25695}" destId="{99754F5E-81A6-4046-B200-82E6249999F3}" srcOrd="2" destOrd="0" presId="urn:microsoft.com/office/officeart/2005/8/layout/lProcess2"/>
    <dgm:cxn modelId="{B5651F87-F583-B746-9539-DF1307D2D31C}" type="presParOf" srcId="{99754F5E-81A6-4046-B200-82E6249999F3}" destId="{B5BDE89F-0CC3-E441-A3C6-3530E44807F2}" srcOrd="0" destOrd="0" presId="urn:microsoft.com/office/officeart/2005/8/layout/lProcess2"/>
    <dgm:cxn modelId="{546B32A7-01BE-C84A-A497-5CA4748AB72B}" type="presParOf" srcId="{B5BDE89F-0CC3-E441-A3C6-3530E44807F2}" destId="{37BC2C6C-7C1D-4C49-B569-4A27B15B324F}" srcOrd="0" destOrd="0" presId="urn:microsoft.com/office/officeart/2005/8/layout/lProcess2"/>
    <dgm:cxn modelId="{BAB8A202-B970-AE47-B0C9-2554A975401D}" type="presParOf" srcId="{B5BDE89F-0CC3-E441-A3C6-3530E44807F2}" destId="{1150D258-8DDA-CA4C-89E8-AACB02F8BEDC}" srcOrd="1" destOrd="0" presId="urn:microsoft.com/office/officeart/2005/8/layout/lProcess2"/>
    <dgm:cxn modelId="{4DA2F5EC-5A16-7943-8CC3-179D7D31C947}" type="presParOf" srcId="{B5BDE89F-0CC3-E441-A3C6-3530E44807F2}" destId="{22BC1626-D3CF-4A4A-B9B5-5BF817128B5F}" srcOrd="2" destOrd="0" presId="urn:microsoft.com/office/officeart/2005/8/layout/lProcess2"/>
    <dgm:cxn modelId="{1EADEB9F-17F8-674B-8506-38894B212D57}" type="presParOf" srcId="{6CFB64A7-75D4-DA47-AE5C-9DC27397A98D}" destId="{7C8CD05A-FE1C-194C-B6C5-9E5DF8C518EF}" srcOrd="3" destOrd="0" presId="urn:microsoft.com/office/officeart/2005/8/layout/lProcess2"/>
    <dgm:cxn modelId="{A440A3B0-C199-604E-85B3-F0837E8CBFB5}" type="presParOf" srcId="{6CFB64A7-75D4-DA47-AE5C-9DC27397A98D}" destId="{818B28B3-F3A9-ED43-B206-6E54BFBDBB75}" srcOrd="4" destOrd="0" presId="urn:microsoft.com/office/officeart/2005/8/layout/lProcess2"/>
    <dgm:cxn modelId="{A2369BB8-88D5-A446-AC2E-F65BF5DD3D45}" type="presParOf" srcId="{818B28B3-F3A9-ED43-B206-6E54BFBDBB75}" destId="{35168022-8396-E345-BBF2-7BCA96BC20CE}" srcOrd="0" destOrd="0" presId="urn:microsoft.com/office/officeart/2005/8/layout/lProcess2"/>
    <dgm:cxn modelId="{BABDC66D-0D10-D748-98A4-B72FA4FABD7C}" type="presParOf" srcId="{818B28B3-F3A9-ED43-B206-6E54BFBDBB75}" destId="{E020191A-B97A-4F44-8C41-ED56926EEE42}" srcOrd="1" destOrd="0" presId="urn:microsoft.com/office/officeart/2005/8/layout/lProcess2"/>
    <dgm:cxn modelId="{C8BBC5D7-596D-C044-AAA7-323136B8C86B}" type="presParOf" srcId="{818B28B3-F3A9-ED43-B206-6E54BFBDBB75}" destId="{5AB0950B-03F3-9E4B-890D-8F9CF6E7BA0B}" srcOrd="2" destOrd="0" presId="urn:microsoft.com/office/officeart/2005/8/layout/lProcess2"/>
    <dgm:cxn modelId="{1022BA25-BA37-B747-99BF-DE7923B6833A}" type="presParOf" srcId="{5AB0950B-03F3-9E4B-890D-8F9CF6E7BA0B}" destId="{7967B493-0B15-9448-88BF-A5151D0C862B}" srcOrd="0" destOrd="0" presId="urn:microsoft.com/office/officeart/2005/8/layout/lProcess2"/>
    <dgm:cxn modelId="{930E202E-3412-404E-92EA-0DF39DEA8579}" type="presParOf" srcId="{7967B493-0B15-9448-88BF-A5151D0C862B}" destId="{C3D72DF4-B5BE-D446-9DBB-905FCD2B34FA}" srcOrd="0" destOrd="0" presId="urn:microsoft.com/office/officeart/2005/8/layout/lProcess2"/>
    <dgm:cxn modelId="{694C6413-A541-E443-A9D8-60D9A0D4F749}" type="presParOf" srcId="{7967B493-0B15-9448-88BF-A5151D0C862B}" destId="{970264ED-7454-3B4B-89A5-C5CC3BBD50A4}" srcOrd="1" destOrd="0" presId="urn:microsoft.com/office/officeart/2005/8/layout/lProcess2"/>
    <dgm:cxn modelId="{37AF2C92-8A37-2C42-94DC-4716417475A9}" type="presParOf" srcId="{7967B493-0B15-9448-88BF-A5151D0C862B}" destId="{EDE84BBD-3CE1-8F43-B170-8AA815D060FC}" srcOrd="2" destOrd="0" presId="urn:microsoft.com/office/officeart/2005/8/layout/lProcess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6E5A6ECC-86C9-7140-9522-ED0D913C2E2F}" type="doc">
      <dgm:prSet loTypeId="urn:microsoft.com/office/officeart/2005/8/layout/lProcess2" loCatId="" qsTypeId="urn:microsoft.com/office/officeart/2005/8/quickstyle/simple4" qsCatId="simple" csTypeId="urn:microsoft.com/office/officeart/2005/8/colors/accent1_2" csCatId="accent1" phldr="1"/>
      <dgm:spPr/>
      <dgm:t>
        <a:bodyPr/>
        <a:lstStyle/>
        <a:p>
          <a:endParaRPr lang="es-ES_tradnl"/>
        </a:p>
      </dgm:t>
    </dgm:pt>
    <dgm:pt modelId="{722BA901-4500-504B-8E57-10F5EC5B8CCA}">
      <dgm:prSet phldrT="[Texto]"/>
      <dgm:spPr/>
      <dgm:t>
        <a:bodyPr/>
        <a:lstStyle/>
        <a:p>
          <a:r>
            <a:rPr lang="es-ES_tradnl" dirty="0" smtClean="0"/>
            <a:t>Mov1</a:t>
          </a:r>
          <a:endParaRPr lang="es-ES_tradnl" dirty="0"/>
        </a:p>
      </dgm:t>
    </dgm:pt>
    <dgm:pt modelId="{4A35D3BA-F0B1-8343-A130-C994C2D16591}" type="parTrans" cxnId="{331DDE1B-FA42-4B4F-82F7-2C8334040F48}">
      <dgm:prSet/>
      <dgm:spPr/>
      <dgm:t>
        <a:bodyPr/>
        <a:lstStyle/>
        <a:p>
          <a:endParaRPr lang="es-ES_tradnl"/>
        </a:p>
      </dgm:t>
    </dgm:pt>
    <dgm:pt modelId="{D237764E-59DF-2948-8A41-C562584E660B}" type="sibTrans" cxnId="{331DDE1B-FA42-4B4F-82F7-2C8334040F48}">
      <dgm:prSet/>
      <dgm:spPr/>
      <dgm:t>
        <a:bodyPr/>
        <a:lstStyle/>
        <a:p>
          <a:endParaRPr lang="es-ES_tradnl"/>
        </a:p>
      </dgm:t>
    </dgm:pt>
    <dgm:pt modelId="{46FD2D0A-4418-144F-90CC-20DE37CC3808}">
      <dgm:prSet phldrT="[Texto]"/>
      <dgm:spPr/>
      <dgm:t>
        <a:bodyPr/>
        <a:lstStyle/>
        <a:p>
          <a:endParaRPr lang="es-ES_tradnl" dirty="0"/>
        </a:p>
      </dgm:t>
    </dgm:pt>
    <dgm:pt modelId="{CBDD71C6-4E5F-F749-93D3-082756CA3954}" type="parTrans" cxnId="{572B1312-931E-4049-93E3-471B867797DD}">
      <dgm:prSet/>
      <dgm:spPr/>
      <dgm:t>
        <a:bodyPr/>
        <a:lstStyle/>
        <a:p>
          <a:endParaRPr lang="es-ES_tradnl"/>
        </a:p>
      </dgm:t>
    </dgm:pt>
    <dgm:pt modelId="{61A2ADBE-C202-9C40-A3AC-DB454C574C7E}" type="sibTrans" cxnId="{572B1312-931E-4049-93E3-471B867797DD}">
      <dgm:prSet/>
      <dgm:spPr/>
      <dgm:t>
        <a:bodyPr/>
        <a:lstStyle/>
        <a:p>
          <a:endParaRPr lang="es-ES_tradnl"/>
        </a:p>
      </dgm:t>
    </dgm:pt>
    <dgm:pt modelId="{AE90782B-25B0-BC44-8258-1AC48155DCFE}">
      <dgm:prSet phldrT="[Texto]"/>
      <dgm:spPr/>
      <dgm:t>
        <a:bodyPr/>
        <a:lstStyle/>
        <a:p>
          <a:endParaRPr lang="es-ES_tradnl" dirty="0"/>
        </a:p>
      </dgm:t>
    </dgm:pt>
    <dgm:pt modelId="{2D263CE5-D9B8-624C-A685-43D68CFA194D}" type="parTrans" cxnId="{A01B2743-81D7-264D-9D63-9D723F1D0CA9}">
      <dgm:prSet/>
      <dgm:spPr/>
      <dgm:t>
        <a:bodyPr/>
        <a:lstStyle/>
        <a:p>
          <a:endParaRPr lang="es-ES_tradnl"/>
        </a:p>
      </dgm:t>
    </dgm:pt>
    <dgm:pt modelId="{2E8C632B-04DD-6647-9941-F9C8C42298E9}" type="sibTrans" cxnId="{A01B2743-81D7-264D-9D63-9D723F1D0CA9}">
      <dgm:prSet/>
      <dgm:spPr/>
      <dgm:t>
        <a:bodyPr/>
        <a:lstStyle/>
        <a:p>
          <a:endParaRPr lang="es-ES_tradnl"/>
        </a:p>
      </dgm:t>
    </dgm:pt>
    <dgm:pt modelId="{3356288C-6F80-874F-AE1D-59161E76624B}">
      <dgm:prSet phldrT="[Texto]"/>
      <dgm:spPr/>
      <dgm:t>
        <a:bodyPr/>
        <a:lstStyle/>
        <a:p>
          <a:r>
            <a:rPr lang="es-ES_tradnl" dirty="0" smtClean="0"/>
            <a:t>Mov2</a:t>
          </a:r>
          <a:endParaRPr lang="es-ES_tradnl" dirty="0"/>
        </a:p>
      </dgm:t>
    </dgm:pt>
    <dgm:pt modelId="{46DD2C1F-C51A-AA42-ADD9-8F16EB2D938F}" type="parTrans" cxnId="{07DDCE35-7C56-2D48-B2E6-343D5B8F501E}">
      <dgm:prSet/>
      <dgm:spPr/>
      <dgm:t>
        <a:bodyPr/>
        <a:lstStyle/>
        <a:p>
          <a:endParaRPr lang="es-ES_tradnl"/>
        </a:p>
      </dgm:t>
    </dgm:pt>
    <dgm:pt modelId="{50F8078B-FD37-B74C-9704-776E35B3EA85}" type="sibTrans" cxnId="{07DDCE35-7C56-2D48-B2E6-343D5B8F501E}">
      <dgm:prSet/>
      <dgm:spPr/>
      <dgm:t>
        <a:bodyPr/>
        <a:lstStyle/>
        <a:p>
          <a:endParaRPr lang="es-ES_tradnl"/>
        </a:p>
      </dgm:t>
    </dgm:pt>
    <dgm:pt modelId="{BE6BDC9A-7B8C-644E-BACF-48C444367570}">
      <dgm:prSet phldrT="[Texto]"/>
      <dgm:spPr/>
      <dgm:t>
        <a:bodyPr/>
        <a:lstStyle/>
        <a:p>
          <a:endParaRPr lang="es-ES_tradnl" dirty="0"/>
        </a:p>
      </dgm:t>
    </dgm:pt>
    <dgm:pt modelId="{1B7DF439-2D5E-EB49-BF4E-9EC45B31F3DF}" type="parTrans" cxnId="{9D3F6CDC-BFBD-F944-ABC2-85C4E95DC957}">
      <dgm:prSet/>
      <dgm:spPr/>
      <dgm:t>
        <a:bodyPr/>
        <a:lstStyle/>
        <a:p>
          <a:endParaRPr lang="es-ES_tradnl"/>
        </a:p>
      </dgm:t>
    </dgm:pt>
    <dgm:pt modelId="{66C41A59-E758-3F4B-9BBD-7062C3EBDC7E}" type="sibTrans" cxnId="{9D3F6CDC-BFBD-F944-ABC2-85C4E95DC957}">
      <dgm:prSet/>
      <dgm:spPr/>
      <dgm:t>
        <a:bodyPr/>
        <a:lstStyle/>
        <a:p>
          <a:endParaRPr lang="es-ES_tradnl"/>
        </a:p>
      </dgm:t>
    </dgm:pt>
    <dgm:pt modelId="{A0511B75-CEE9-1243-A13A-7F4FB4CF2B37}">
      <dgm:prSet phldrT="[Texto]"/>
      <dgm:spPr/>
      <dgm:t>
        <a:bodyPr/>
        <a:lstStyle/>
        <a:p>
          <a:endParaRPr lang="es-ES_tradnl" dirty="0"/>
        </a:p>
      </dgm:t>
    </dgm:pt>
    <dgm:pt modelId="{1DBC2F74-7D9A-ED41-BFE7-6A3049D43896}" type="parTrans" cxnId="{B946C2EF-6137-8946-B556-3E9975E99698}">
      <dgm:prSet/>
      <dgm:spPr/>
      <dgm:t>
        <a:bodyPr/>
        <a:lstStyle/>
        <a:p>
          <a:endParaRPr lang="es-ES_tradnl"/>
        </a:p>
      </dgm:t>
    </dgm:pt>
    <dgm:pt modelId="{58C24E04-3DCA-2947-9A6E-D454E697B362}" type="sibTrans" cxnId="{B946C2EF-6137-8946-B556-3E9975E99698}">
      <dgm:prSet/>
      <dgm:spPr/>
      <dgm:t>
        <a:bodyPr/>
        <a:lstStyle/>
        <a:p>
          <a:endParaRPr lang="es-ES_tradnl"/>
        </a:p>
      </dgm:t>
    </dgm:pt>
    <dgm:pt modelId="{03540618-985E-174A-8E25-3F28C03390EC}">
      <dgm:prSet phldrT="[Texto]"/>
      <dgm:spPr/>
      <dgm:t>
        <a:bodyPr/>
        <a:lstStyle/>
        <a:p>
          <a:r>
            <a:rPr lang="es-ES_tradnl" dirty="0" smtClean="0"/>
            <a:t>Mov3</a:t>
          </a:r>
          <a:endParaRPr lang="es-ES_tradnl" dirty="0"/>
        </a:p>
      </dgm:t>
    </dgm:pt>
    <dgm:pt modelId="{C194CDB8-3BAE-9846-8C8B-F87B4BBF828C}" type="parTrans" cxnId="{393B13F9-39AE-5D4B-A162-3A6CFC7B7CFF}">
      <dgm:prSet/>
      <dgm:spPr/>
      <dgm:t>
        <a:bodyPr/>
        <a:lstStyle/>
        <a:p>
          <a:endParaRPr lang="es-ES_tradnl"/>
        </a:p>
      </dgm:t>
    </dgm:pt>
    <dgm:pt modelId="{D8BB70C0-08A3-5543-BE13-BC4337822562}" type="sibTrans" cxnId="{393B13F9-39AE-5D4B-A162-3A6CFC7B7CFF}">
      <dgm:prSet/>
      <dgm:spPr/>
      <dgm:t>
        <a:bodyPr/>
        <a:lstStyle/>
        <a:p>
          <a:endParaRPr lang="es-ES_tradnl"/>
        </a:p>
      </dgm:t>
    </dgm:pt>
    <dgm:pt modelId="{581578CA-5378-6D4F-B3BB-F29F34114D66}">
      <dgm:prSet phldrT="[Texto]"/>
      <dgm:spPr/>
      <dgm:t>
        <a:bodyPr/>
        <a:lstStyle/>
        <a:p>
          <a:endParaRPr lang="es-ES_tradnl" dirty="0"/>
        </a:p>
      </dgm:t>
    </dgm:pt>
    <dgm:pt modelId="{BB556D2F-431A-F440-B479-82F9DC1717FE}" type="parTrans" cxnId="{7D7BB1B7-D0BA-0E42-9A33-64B3D4C3E13A}">
      <dgm:prSet/>
      <dgm:spPr/>
      <dgm:t>
        <a:bodyPr/>
        <a:lstStyle/>
        <a:p>
          <a:endParaRPr lang="es-ES_tradnl"/>
        </a:p>
      </dgm:t>
    </dgm:pt>
    <dgm:pt modelId="{6595F1D7-610D-ED49-B3A7-DBA533264AE0}" type="sibTrans" cxnId="{7D7BB1B7-D0BA-0E42-9A33-64B3D4C3E13A}">
      <dgm:prSet/>
      <dgm:spPr/>
      <dgm:t>
        <a:bodyPr/>
        <a:lstStyle/>
        <a:p>
          <a:endParaRPr lang="es-ES_tradnl"/>
        </a:p>
      </dgm:t>
    </dgm:pt>
    <dgm:pt modelId="{A1976A22-05EC-4444-9F1A-CB03447F6321}">
      <dgm:prSet phldrT="[Texto]"/>
      <dgm:spPr/>
      <dgm:t>
        <a:bodyPr/>
        <a:lstStyle/>
        <a:p>
          <a:endParaRPr lang="es-ES_tradnl" dirty="0"/>
        </a:p>
      </dgm:t>
    </dgm:pt>
    <dgm:pt modelId="{E93645EB-172F-D341-A5E5-8B30595D7C9F}" type="parTrans" cxnId="{5219D31F-AD22-D142-8C41-E104312AE7F6}">
      <dgm:prSet/>
      <dgm:spPr/>
      <dgm:t>
        <a:bodyPr/>
        <a:lstStyle/>
        <a:p>
          <a:endParaRPr lang="es-ES_tradnl"/>
        </a:p>
      </dgm:t>
    </dgm:pt>
    <dgm:pt modelId="{A012C7CE-CA80-A949-8E6E-953ABD4F9497}" type="sibTrans" cxnId="{5219D31F-AD22-D142-8C41-E104312AE7F6}">
      <dgm:prSet/>
      <dgm:spPr/>
      <dgm:t>
        <a:bodyPr/>
        <a:lstStyle/>
        <a:p>
          <a:endParaRPr lang="es-ES_tradnl"/>
        </a:p>
      </dgm:t>
    </dgm:pt>
    <dgm:pt modelId="{6CFB64A7-75D4-DA47-AE5C-9DC27397A98D}" type="pres">
      <dgm:prSet presAssocID="{6E5A6ECC-86C9-7140-9522-ED0D913C2E2F}" presName="theList" presStyleCnt="0">
        <dgm:presLayoutVars>
          <dgm:dir/>
          <dgm:animLvl val="lvl"/>
          <dgm:resizeHandles val="exact"/>
        </dgm:presLayoutVars>
      </dgm:prSet>
      <dgm:spPr/>
      <dgm:t>
        <a:bodyPr/>
        <a:lstStyle/>
        <a:p>
          <a:endParaRPr lang="es-ES_tradnl"/>
        </a:p>
      </dgm:t>
    </dgm:pt>
    <dgm:pt modelId="{A4DB64E8-9730-F04E-BA43-9DE6F06E64B7}" type="pres">
      <dgm:prSet presAssocID="{722BA901-4500-504B-8E57-10F5EC5B8CCA}" presName="compNode" presStyleCnt="0"/>
      <dgm:spPr/>
    </dgm:pt>
    <dgm:pt modelId="{898358CA-39FC-B140-BA7A-6D0BFCEB1CB2}" type="pres">
      <dgm:prSet presAssocID="{722BA901-4500-504B-8E57-10F5EC5B8CCA}" presName="aNode" presStyleLbl="bgShp" presStyleIdx="0" presStyleCnt="3"/>
      <dgm:spPr/>
      <dgm:t>
        <a:bodyPr/>
        <a:lstStyle/>
        <a:p>
          <a:endParaRPr lang="es-ES_tradnl"/>
        </a:p>
      </dgm:t>
    </dgm:pt>
    <dgm:pt modelId="{09DDDF12-AF54-DB42-BB59-6BA128498225}" type="pres">
      <dgm:prSet presAssocID="{722BA901-4500-504B-8E57-10F5EC5B8CCA}" presName="textNode" presStyleLbl="bgShp" presStyleIdx="0" presStyleCnt="3"/>
      <dgm:spPr/>
      <dgm:t>
        <a:bodyPr/>
        <a:lstStyle/>
        <a:p>
          <a:endParaRPr lang="es-ES_tradnl"/>
        </a:p>
      </dgm:t>
    </dgm:pt>
    <dgm:pt modelId="{881EFACE-BD79-F946-A9A7-D79687AC92A3}" type="pres">
      <dgm:prSet presAssocID="{722BA901-4500-504B-8E57-10F5EC5B8CCA}" presName="compChildNode" presStyleCnt="0"/>
      <dgm:spPr/>
    </dgm:pt>
    <dgm:pt modelId="{30819C92-5088-8A44-A002-829F2D43504B}" type="pres">
      <dgm:prSet presAssocID="{722BA901-4500-504B-8E57-10F5EC5B8CCA}" presName="theInnerList" presStyleCnt="0"/>
      <dgm:spPr/>
    </dgm:pt>
    <dgm:pt modelId="{9A6A3545-A57F-7A40-A272-4131D158BFDF}" type="pres">
      <dgm:prSet presAssocID="{46FD2D0A-4418-144F-90CC-20DE37CC3808}" presName="childNode" presStyleLbl="node1" presStyleIdx="0" presStyleCnt="6">
        <dgm:presLayoutVars>
          <dgm:bulletEnabled val="1"/>
        </dgm:presLayoutVars>
      </dgm:prSet>
      <dgm:spPr/>
      <dgm:t>
        <a:bodyPr/>
        <a:lstStyle/>
        <a:p>
          <a:endParaRPr lang="es-ES_tradnl"/>
        </a:p>
      </dgm:t>
    </dgm:pt>
    <dgm:pt modelId="{40C367A0-C048-A047-B6AC-A320EBF242BE}" type="pres">
      <dgm:prSet presAssocID="{46FD2D0A-4418-144F-90CC-20DE37CC3808}" presName="aSpace2" presStyleCnt="0"/>
      <dgm:spPr/>
    </dgm:pt>
    <dgm:pt modelId="{5059E265-B416-5246-A6CE-3F18B4031B09}" type="pres">
      <dgm:prSet presAssocID="{AE90782B-25B0-BC44-8258-1AC48155DCFE}" presName="childNode" presStyleLbl="node1" presStyleIdx="1" presStyleCnt="6">
        <dgm:presLayoutVars>
          <dgm:bulletEnabled val="1"/>
        </dgm:presLayoutVars>
      </dgm:prSet>
      <dgm:spPr/>
      <dgm:t>
        <a:bodyPr/>
        <a:lstStyle/>
        <a:p>
          <a:endParaRPr lang="es-ES_tradnl"/>
        </a:p>
      </dgm:t>
    </dgm:pt>
    <dgm:pt modelId="{72BEF1A5-D528-2040-AF3B-107157AC063A}" type="pres">
      <dgm:prSet presAssocID="{722BA901-4500-504B-8E57-10F5EC5B8CCA}" presName="aSpace" presStyleCnt="0"/>
      <dgm:spPr/>
    </dgm:pt>
    <dgm:pt modelId="{7EDE4BCA-EFE6-6844-B70E-039BD4A25695}" type="pres">
      <dgm:prSet presAssocID="{3356288C-6F80-874F-AE1D-59161E76624B}" presName="compNode" presStyleCnt="0"/>
      <dgm:spPr/>
    </dgm:pt>
    <dgm:pt modelId="{D3CEF64E-7053-C54F-9772-008114918B30}" type="pres">
      <dgm:prSet presAssocID="{3356288C-6F80-874F-AE1D-59161E76624B}" presName="aNode" presStyleLbl="bgShp" presStyleIdx="1" presStyleCnt="3"/>
      <dgm:spPr/>
      <dgm:t>
        <a:bodyPr/>
        <a:lstStyle/>
        <a:p>
          <a:endParaRPr lang="es-ES_tradnl"/>
        </a:p>
      </dgm:t>
    </dgm:pt>
    <dgm:pt modelId="{C5A0EBB6-63BD-9245-8CFD-8F0A9A89F5DA}" type="pres">
      <dgm:prSet presAssocID="{3356288C-6F80-874F-AE1D-59161E76624B}" presName="textNode" presStyleLbl="bgShp" presStyleIdx="1" presStyleCnt="3"/>
      <dgm:spPr/>
      <dgm:t>
        <a:bodyPr/>
        <a:lstStyle/>
        <a:p>
          <a:endParaRPr lang="es-ES_tradnl"/>
        </a:p>
      </dgm:t>
    </dgm:pt>
    <dgm:pt modelId="{99754F5E-81A6-4046-B200-82E6249999F3}" type="pres">
      <dgm:prSet presAssocID="{3356288C-6F80-874F-AE1D-59161E76624B}" presName="compChildNode" presStyleCnt="0"/>
      <dgm:spPr/>
    </dgm:pt>
    <dgm:pt modelId="{B5BDE89F-0CC3-E441-A3C6-3530E44807F2}" type="pres">
      <dgm:prSet presAssocID="{3356288C-6F80-874F-AE1D-59161E76624B}" presName="theInnerList" presStyleCnt="0"/>
      <dgm:spPr/>
    </dgm:pt>
    <dgm:pt modelId="{37BC2C6C-7C1D-4C49-B569-4A27B15B324F}" type="pres">
      <dgm:prSet presAssocID="{BE6BDC9A-7B8C-644E-BACF-48C444367570}" presName="childNode" presStyleLbl="node1" presStyleIdx="2" presStyleCnt="6">
        <dgm:presLayoutVars>
          <dgm:bulletEnabled val="1"/>
        </dgm:presLayoutVars>
      </dgm:prSet>
      <dgm:spPr/>
      <dgm:t>
        <a:bodyPr/>
        <a:lstStyle/>
        <a:p>
          <a:endParaRPr lang="es-ES_tradnl"/>
        </a:p>
      </dgm:t>
    </dgm:pt>
    <dgm:pt modelId="{1150D258-8DDA-CA4C-89E8-AACB02F8BEDC}" type="pres">
      <dgm:prSet presAssocID="{BE6BDC9A-7B8C-644E-BACF-48C444367570}" presName="aSpace2" presStyleCnt="0"/>
      <dgm:spPr/>
    </dgm:pt>
    <dgm:pt modelId="{22BC1626-D3CF-4A4A-B9B5-5BF817128B5F}" type="pres">
      <dgm:prSet presAssocID="{A0511B75-CEE9-1243-A13A-7F4FB4CF2B37}" presName="childNode" presStyleLbl="node1" presStyleIdx="3" presStyleCnt="6">
        <dgm:presLayoutVars>
          <dgm:bulletEnabled val="1"/>
        </dgm:presLayoutVars>
      </dgm:prSet>
      <dgm:spPr/>
      <dgm:t>
        <a:bodyPr/>
        <a:lstStyle/>
        <a:p>
          <a:endParaRPr lang="es-ES_tradnl"/>
        </a:p>
      </dgm:t>
    </dgm:pt>
    <dgm:pt modelId="{7C8CD05A-FE1C-194C-B6C5-9E5DF8C518EF}" type="pres">
      <dgm:prSet presAssocID="{3356288C-6F80-874F-AE1D-59161E76624B}" presName="aSpace" presStyleCnt="0"/>
      <dgm:spPr/>
    </dgm:pt>
    <dgm:pt modelId="{818B28B3-F3A9-ED43-B206-6E54BFBDBB75}" type="pres">
      <dgm:prSet presAssocID="{03540618-985E-174A-8E25-3F28C03390EC}" presName="compNode" presStyleCnt="0"/>
      <dgm:spPr/>
    </dgm:pt>
    <dgm:pt modelId="{35168022-8396-E345-BBF2-7BCA96BC20CE}" type="pres">
      <dgm:prSet presAssocID="{03540618-985E-174A-8E25-3F28C03390EC}" presName="aNode" presStyleLbl="bgShp" presStyleIdx="2" presStyleCnt="3"/>
      <dgm:spPr/>
      <dgm:t>
        <a:bodyPr/>
        <a:lstStyle/>
        <a:p>
          <a:endParaRPr lang="es-ES_tradnl"/>
        </a:p>
      </dgm:t>
    </dgm:pt>
    <dgm:pt modelId="{E020191A-B97A-4F44-8C41-ED56926EEE42}" type="pres">
      <dgm:prSet presAssocID="{03540618-985E-174A-8E25-3F28C03390EC}" presName="textNode" presStyleLbl="bgShp" presStyleIdx="2" presStyleCnt="3"/>
      <dgm:spPr/>
      <dgm:t>
        <a:bodyPr/>
        <a:lstStyle/>
        <a:p>
          <a:endParaRPr lang="es-ES_tradnl"/>
        </a:p>
      </dgm:t>
    </dgm:pt>
    <dgm:pt modelId="{5AB0950B-03F3-9E4B-890D-8F9CF6E7BA0B}" type="pres">
      <dgm:prSet presAssocID="{03540618-985E-174A-8E25-3F28C03390EC}" presName="compChildNode" presStyleCnt="0"/>
      <dgm:spPr/>
    </dgm:pt>
    <dgm:pt modelId="{7967B493-0B15-9448-88BF-A5151D0C862B}" type="pres">
      <dgm:prSet presAssocID="{03540618-985E-174A-8E25-3F28C03390EC}" presName="theInnerList" presStyleCnt="0"/>
      <dgm:spPr/>
    </dgm:pt>
    <dgm:pt modelId="{C3D72DF4-B5BE-D446-9DBB-905FCD2B34FA}" type="pres">
      <dgm:prSet presAssocID="{581578CA-5378-6D4F-B3BB-F29F34114D66}" presName="childNode" presStyleLbl="node1" presStyleIdx="4" presStyleCnt="6">
        <dgm:presLayoutVars>
          <dgm:bulletEnabled val="1"/>
        </dgm:presLayoutVars>
      </dgm:prSet>
      <dgm:spPr/>
      <dgm:t>
        <a:bodyPr/>
        <a:lstStyle/>
        <a:p>
          <a:endParaRPr lang="es-ES_tradnl"/>
        </a:p>
      </dgm:t>
    </dgm:pt>
    <dgm:pt modelId="{970264ED-7454-3B4B-89A5-C5CC3BBD50A4}" type="pres">
      <dgm:prSet presAssocID="{581578CA-5378-6D4F-B3BB-F29F34114D66}" presName="aSpace2" presStyleCnt="0"/>
      <dgm:spPr/>
    </dgm:pt>
    <dgm:pt modelId="{EDE84BBD-3CE1-8F43-B170-8AA815D060FC}" type="pres">
      <dgm:prSet presAssocID="{A1976A22-05EC-4444-9F1A-CB03447F6321}" presName="childNode" presStyleLbl="node1" presStyleIdx="5" presStyleCnt="6">
        <dgm:presLayoutVars>
          <dgm:bulletEnabled val="1"/>
        </dgm:presLayoutVars>
      </dgm:prSet>
      <dgm:spPr/>
      <dgm:t>
        <a:bodyPr/>
        <a:lstStyle/>
        <a:p>
          <a:endParaRPr lang="es-ES_tradnl"/>
        </a:p>
      </dgm:t>
    </dgm:pt>
  </dgm:ptLst>
  <dgm:cxnLst>
    <dgm:cxn modelId="{393B13F9-39AE-5D4B-A162-3A6CFC7B7CFF}" srcId="{6E5A6ECC-86C9-7140-9522-ED0D913C2E2F}" destId="{03540618-985E-174A-8E25-3F28C03390EC}" srcOrd="2" destOrd="0" parTransId="{C194CDB8-3BAE-9846-8C8B-F87B4BBF828C}" sibTransId="{D8BB70C0-08A3-5543-BE13-BC4337822562}"/>
    <dgm:cxn modelId="{7D7BB1B7-D0BA-0E42-9A33-64B3D4C3E13A}" srcId="{03540618-985E-174A-8E25-3F28C03390EC}" destId="{581578CA-5378-6D4F-B3BB-F29F34114D66}" srcOrd="0" destOrd="0" parTransId="{BB556D2F-431A-F440-B479-82F9DC1717FE}" sibTransId="{6595F1D7-610D-ED49-B3A7-DBA533264AE0}"/>
    <dgm:cxn modelId="{0A1967B0-5179-AC47-B702-95C8B4CC2475}" type="presOf" srcId="{581578CA-5378-6D4F-B3BB-F29F34114D66}" destId="{C3D72DF4-B5BE-D446-9DBB-905FCD2B34FA}" srcOrd="0" destOrd="0" presId="urn:microsoft.com/office/officeart/2005/8/layout/lProcess2"/>
    <dgm:cxn modelId="{9AB2D6A0-A318-8741-9202-87203474D534}" type="presOf" srcId="{AE90782B-25B0-BC44-8258-1AC48155DCFE}" destId="{5059E265-B416-5246-A6CE-3F18B4031B09}" srcOrd="0" destOrd="0" presId="urn:microsoft.com/office/officeart/2005/8/layout/lProcess2"/>
    <dgm:cxn modelId="{A114C7A6-A59D-4F44-B1C6-67ED0955A8B4}" type="presOf" srcId="{03540618-985E-174A-8E25-3F28C03390EC}" destId="{35168022-8396-E345-BBF2-7BCA96BC20CE}" srcOrd="0" destOrd="0" presId="urn:microsoft.com/office/officeart/2005/8/layout/lProcess2"/>
    <dgm:cxn modelId="{5219D31F-AD22-D142-8C41-E104312AE7F6}" srcId="{03540618-985E-174A-8E25-3F28C03390EC}" destId="{A1976A22-05EC-4444-9F1A-CB03447F6321}" srcOrd="1" destOrd="0" parTransId="{E93645EB-172F-D341-A5E5-8B30595D7C9F}" sibTransId="{A012C7CE-CA80-A949-8E6E-953ABD4F9497}"/>
    <dgm:cxn modelId="{31951C47-D123-804A-9072-28105B739A14}" type="presOf" srcId="{6E5A6ECC-86C9-7140-9522-ED0D913C2E2F}" destId="{6CFB64A7-75D4-DA47-AE5C-9DC27397A98D}" srcOrd="0" destOrd="0" presId="urn:microsoft.com/office/officeart/2005/8/layout/lProcess2"/>
    <dgm:cxn modelId="{5802A8BB-D647-3B4A-9575-BF30C303EFB0}" type="presOf" srcId="{3356288C-6F80-874F-AE1D-59161E76624B}" destId="{D3CEF64E-7053-C54F-9772-008114918B30}" srcOrd="0" destOrd="0" presId="urn:microsoft.com/office/officeart/2005/8/layout/lProcess2"/>
    <dgm:cxn modelId="{08749079-51F4-A74A-AA17-87ECCFC06456}" type="presOf" srcId="{722BA901-4500-504B-8E57-10F5EC5B8CCA}" destId="{898358CA-39FC-B140-BA7A-6D0BFCEB1CB2}" srcOrd="0" destOrd="0" presId="urn:microsoft.com/office/officeart/2005/8/layout/lProcess2"/>
    <dgm:cxn modelId="{A01B2743-81D7-264D-9D63-9D723F1D0CA9}" srcId="{722BA901-4500-504B-8E57-10F5EC5B8CCA}" destId="{AE90782B-25B0-BC44-8258-1AC48155DCFE}" srcOrd="1" destOrd="0" parTransId="{2D263CE5-D9B8-624C-A685-43D68CFA194D}" sibTransId="{2E8C632B-04DD-6647-9941-F9C8C42298E9}"/>
    <dgm:cxn modelId="{9D3F6CDC-BFBD-F944-ABC2-85C4E95DC957}" srcId="{3356288C-6F80-874F-AE1D-59161E76624B}" destId="{BE6BDC9A-7B8C-644E-BACF-48C444367570}" srcOrd="0" destOrd="0" parTransId="{1B7DF439-2D5E-EB49-BF4E-9EC45B31F3DF}" sibTransId="{66C41A59-E758-3F4B-9BBD-7062C3EBDC7E}"/>
    <dgm:cxn modelId="{ECDB5D99-BD0A-6449-B67E-9EA2F76CFF9C}" type="presOf" srcId="{BE6BDC9A-7B8C-644E-BACF-48C444367570}" destId="{37BC2C6C-7C1D-4C49-B569-4A27B15B324F}" srcOrd="0" destOrd="0" presId="urn:microsoft.com/office/officeart/2005/8/layout/lProcess2"/>
    <dgm:cxn modelId="{07DDCE35-7C56-2D48-B2E6-343D5B8F501E}" srcId="{6E5A6ECC-86C9-7140-9522-ED0D913C2E2F}" destId="{3356288C-6F80-874F-AE1D-59161E76624B}" srcOrd="1" destOrd="0" parTransId="{46DD2C1F-C51A-AA42-ADD9-8F16EB2D938F}" sibTransId="{50F8078B-FD37-B74C-9704-776E35B3EA85}"/>
    <dgm:cxn modelId="{0AC71D68-9C08-5E43-B5CE-95B9B247A54E}" type="presOf" srcId="{3356288C-6F80-874F-AE1D-59161E76624B}" destId="{C5A0EBB6-63BD-9245-8CFD-8F0A9A89F5DA}" srcOrd="1" destOrd="0" presId="urn:microsoft.com/office/officeart/2005/8/layout/lProcess2"/>
    <dgm:cxn modelId="{45236F6E-0270-CE48-B66E-DD59CFE24E86}" type="presOf" srcId="{A0511B75-CEE9-1243-A13A-7F4FB4CF2B37}" destId="{22BC1626-D3CF-4A4A-B9B5-5BF817128B5F}" srcOrd="0" destOrd="0" presId="urn:microsoft.com/office/officeart/2005/8/layout/lProcess2"/>
    <dgm:cxn modelId="{572B1312-931E-4049-93E3-471B867797DD}" srcId="{722BA901-4500-504B-8E57-10F5EC5B8CCA}" destId="{46FD2D0A-4418-144F-90CC-20DE37CC3808}" srcOrd="0" destOrd="0" parTransId="{CBDD71C6-4E5F-F749-93D3-082756CA3954}" sibTransId="{61A2ADBE-C202-9C40-A3AC-DB454C574C7E}"/>
    <dgm:cxn modelId="{F8E968A3-01E1-4744-909A-4091E36FF058}" type="presOf" srcId="{722BA901-4500-504B-8E57-10F5EC5B8CCA}" destId="{09DDDF12-AF54-DB42-BB59-6BA128498225}" srcOrd="1" destOrd="0" presId="urn:microsoft.com/office/officeart/2005/8/layout/lProcess2"/>
    <dgm:cxn modelId="{331DDE1B-FA42-4B4F-82F7-2C8334040F48}" srcId="{6E5A6ECC-86C9-7140-9522-ED0D913C2E2F}" destId="{722BA901-4500-504B-8E57-10F5EC5B8CCA}" srcOrd="0" destOrd="0" parTransId="{4A35D3BA-F0B1-8343-A130-C994C2D16591}" sibTransId="{D237764E-59DF-2948-8A41-C562584E660B}"/>
    <dgm:cxn modelId="{FAB0DFDF-DACC-0746-B561-137AEBA7F038}" type="presOf" srcId="{03540618-985E-174A-8E25-3F28C03390EC}" destId="{E020191A-B97A-4F44-8C41-ED56926EEE42}" srcOrd="1" destOrd="0" presId="urn:microsoft.com/office/officeart/2005/8/layout/lProcess2"/>
    <dgm:cxn modelId="{A19C8011-FB54-FE47-B9DB-40F236898BB3}" type="presOf" srcId="{46FD2D0A-4418-144F-90CC-20DE37CC3808}" destId="{9A6A3545-A57F-7A40-A272-4131D158BFDF}" srcOrd="0" destOrd="0" presId="urn:microsoft.com/office/officeart/2005/8/layout/lProcess2"/>
    <dgm:cxn modelId="{CBA597BD-0532-F740-8252-37CE730AB461}" type="presOf" srcId="{A1976A22-05EC-4444-9F1A-CB03447F6321}" destId="{EDE84BBD-3CE1-8F43-B170-8AA815D060FC}" srcOrd="0" destOrd="0" presId="urn:microsoft.com/office/officeart/2005/8/layout/lProcess2"/>
    <dgm:cxn modelId="{B946C2EF-6137-8946-B556-3E9975E99698}" srcId="{3356288C-6F80-874F-AE1D-59161E76624B}" destId="{A0511B75-CEE9-1243-A13A-7F4FB4CF2B37}" srcOrd="1" destOrd="0" parTransId="{1DBC2F74-7D9A-ED41-BFE7-6A3049D43896}" sibTransId="{58C24E04-3DCA-2947-9A6E-D454E697B362}"/>
    <dgm:cxn modelId="{50E4F894-778E-1E42-85E6-F7041A011712}" type="presParOf" srcId="{6CFB64A7-75D4-DA47-AE5C-9DC27397A98D}" destId="{A4DB64E8-9730-F04E-BA43-9DE6F06E64B7}" srcOrd="0" destOrd="0" presId="urn:microsoft.com/office/officeart/2005/8/layout/lProcess2"/>
    <dgm:cxn modelId="{B7F7C8FD-8AE2-EE43-AA01-7A60E63645F7}" type="presParOf" srcId="{A4DB64E8-9730-F04E-BA43-9DE6F06E64B7}" destId="{898358CA-39FC-B140-BA7A-6D0BFCEB1CB2}" srcOrd="0" destOrd="0" presId="urn:microsoft.com/office/officeart/2005/8/layout/lProcess2"/>
    <dgm:cxn modelId="{D8FA544B-6042-DD45-A9BE-E79AD5BE6FDE}" type="presParOf" srcId="{A4DB64E8-9730-F04E-BA43-9DE6F06E64B7}" destId="{09DDDF12-AF54-DB42-BB59-6BA128498225}" srcOrd="1" destOrd="0" presId="urn:microsoft.com/office/officeart/2005/8/layout/lProcess2"/>
    <dgm:cxn modelId="{F5970A57-E620-7A42-81BD-DE3E8963B919}" type="presParOf" srcId="{A4DB64E8-9730-F04E-BA43-9DE6F06E64B7}" destId="{881EFACE-BD79-F946-A9A7-D79687AC92A3}" srcOrd="2" destOrd="0" presId="urn:microsoft.com/office/officeart/2005/8/layout/lProcess2"/>
    <dgm:cxn modelId="{3E81435D-F1C3-4047-942C-A8B26A4243A2}" type="presParOf" srcId="{881EFACE-BD79-F946-A9A7-D79687AC92A3}" destId="{30819C92-5088-8A44-A002-829F2D43504B}" srcOrd="0" destOrd="0" presId="urn:microsoft.com/office/officeart/2005/8/layout/lProcess2"/>
    <dgm:cxn modelId="{7A546B7A-E232-7048-BF6D-50C6E1787E72}" type="presParOf" srcId="{30819C92-5088-8A44-A002-829F2D43504B}" destId="{9A6A3545-A57F-7A40-A272-4131D158BFDF}" srcOrd="0" destOrd="0" presId="urn:microsoft.com/office/officeart/2005/8/layout/lProcess2"/>
    <dgm:cxn modelId="{9BAFD2D8-230D-BB40-BEE7-CF5B23FBF940}" type="presParOf" srcId="{30819C92-5088-8A44-A002-829F2D43504B}" destId="{40C367A0-C048-A047-B6AC-A320EBF242BE}" srcOrd="1" destOrd="0" presId="urn:microsoft.com/office/officeart/2005/8/layout/lProcess2"/>
    <dgm:cxn modelId="{DF721AD2-5BB9-4041-A2EB-8BAE5E597A6D}" type="presParOf" srcId="{30819C92-5088-8A44-A002-829F2D43504B}" destId="{5059E265-B416-5246-A6CE-3F18B4031B09}" srcOrd="2" destOrd="0" presId="urn:microsoft.com/office/officeart/2005/8/layout/lProcess2"/>
    <dgm:cxn modelId="{2BFDF3B0-32D0-F94E-A238-1FD8C4B7ABB0}" type="presParOf" srcId="{6CFB64A7-75D4-DA47-AE5C-9DC27397A98D}" destId="{72BEF1A5-D528-2040-AF3B-107157AC063A}" srcOrd="1" destOrd="0" presId="urn:microsoft.com/office/officeart/2005/8/layout/lProcess2"/>
    <dgm:cxn modelId="{6F97E9A3-6CD9-BE40-BA18-C3A6A094AC36}" type="presParOf" srcId="{6CFB64A7-75D4-DA47-AE5C-9DC27397A98D}" destId="{7EDE4BCA-EFE6-6844-B70E-039BD4A25695}" srcOrd="2" destOrd="0" presId="urn:microsoft.com/office/officeart/2005/8/layout/lProcess2"/>
    <dgm:cxn modelId="{C45C449D-5F6D-EC40-8B10-16508341D74D}" type="presParOf" srcId="{7EDE4BCA-EFE6-6844-B70E-039BD4A25695}" destId="{D3CEF64E-7053-C54F-9772-008114918B30}" srcOrd="0" destOrd="0" presId="urn:microsoft.com/office/officeart/2005/8/layout/lProcess2"/>
    <dgm:cxn modelId="{057C4E42-168C-F843-95D7-65C92E3666C9}" type="presParOf" srcId="{7EDE4BCA-EFE6-6844-B70E-039BD4A25695}" destId="{C5A0EBB6-63BD-9245-8CFD-8F0A9A89F5DA}" srcOrd="1" destOrd="0" presId="urn:microsoft.com/office/officeart/2005/8/layout/lProcess2"/>
    <dgm:cxn modelId="{03ABD020-51AC-B340-A15E-505B39071786}" type="presParOf" srcId="{7EDE4BCA-EFE6-6844-B70E-039BD4A25695}" destId="{99754F5E-81A6-4046-B200-82E6249999F3}" srcOrd="2" destOrd="0" presId="urn:microsoft.com/office/officeart/2005/8/layout/lProcess2"/>
    <dgm:cxn modelId="{D31D5B24-17D1-5748-A45C-85FF755996B6}" type="presParOf" srcId="{99754F5E-81A6-4046-B200-82E6249999F3}" destId="{B5BDE89F-0CC3-E441-A3C6-3530E44807F2}" srcOrd="0" destOrd="0" presId="urn:microsoft.com/office/officeart/2005/8/layout/lProcess2"/>
    <dgm:cxn modelId="{77E870E9-19CA-4745-B98A-015FC47A07D1}" type="presParOf" srcId="{B5BDE89F-0CC3-E441-A3C6-3530E44807F2}" destId="{37BC2C6C-7C1D-4C49-B569-4A27B15B324F}" srcOrd="0" destOrd="0" presId="urn:microsoft.com/office/officeart/2005/8/layout/lProcess2"/>
    <dgm:cxn modelId="{CE9FFCD3-91F8-E740-AFAD-B8064697BB0C}" type="presParOf" srcId="{B5BDE89F-0CC3-E441-A3C6-3530E44807F2}" destId="{1150D258-8DDA-CA4C-89E8-AACB02F8BEDC}" srcOrd="1" destOrd="0" presId="urn:microsoft.com/office/officeart/2005/8/layout/lProcess2"/>
    <dgm:cxn modelId="{2A981730-51FD-664F-87C7-EAB74B07914A}" type="presParOf" srcId="{B5BDE89F-0CC3-E441-A3C6-3530E44807F2}" destId="{22BC1626-D3CF-4A4A-B9B5-5BF817128B5F}" srcOrd="2" destOrd="0" presId="urn:microsoft.com/office/officeart/2005/8/layout/lProcess2"/>
    <dgm:cxn modelId="{7FCE1FF0-025F-D94E-B894-59FDC9F2D820}" type="presParOf" srcId="{6CFB64A7-75D4-DA47-AE5C-9DC27397A98D}" destId="{7C8CD05A-FE1C-194C-B6C5-9E5DF8C518EF}" srcOrd="3" destOrd="0" presId="urn:microsoft.com/office/officeart/2005/8/layout/lProcess2"/>
    <dgm:cxn modelId="{53D3D658-360D-F843-8C08-D4DA6CC6A95F}" type="presParOf" srcId="{6CFB64A7-75D4-DA47-AE5C-9DC27397A98D}" destId="{818B28B3-F3A9-ED43-B206-6E54BFBDBB75}" srcOrd="4" destOrd="0" presId="urn:microsoft.com/office/officeart/2005/8/layout/lProcess2"/>
    <dgm:cxn modelId="{5FB8C38B-0759-5043-88BC-A790C19496C2}" type="presParOf" srcId="{818B28B3-F3A9-ED43-B206-6E54BFBDBB75}" destId="{35168022-8396-E345-BBF2-7BCA96BC20CE}" srcOrd="0" destOrd="0" presId="urn:microsoft.com/office/officeart/2005/8/layout/lProcess2"/>
    <dgm:cxn modelId="{BAE442A9-9B76-7445-97E5-F480CDD51461}" type="presParOf" srcId="{818B28B3-F3A9-ED43-B206-6E54BFBDBB75}" destId="{E020191A-B97A-4F44-8C41-ED56926EEE42}" srcOrd="1" destOrd="0" presId="urn:microsoft.com/office/officeart/2005/8/layout/lProcess2"/>
    <dgm:cxn modelId="{0C496C82-6721-1B45-93E6-750814E89C9A}" type="presParOf" srcId="{818B28B3-F3A9-ED43-B206-6E54BFBDBB75}" destId="{5AB0950B-03F3-9E4B-890D-8F9CF6E7BA0B}" srcOrd="2" destOrd="0" presId="urn:microsoft.com/office/officeart/2005/8/layout/lProcess2"/>
    <dgm:cxn modelId="{5EBEA0EB-D6F1-0148-AA79-5594BD6B0127}" type="presParOf" srcId="{5AB0950B-03F3-9E4B-890D-8F9CF6E7BA0B}" destId="{7967B493-0B15-9448-88BF-A5151D0C862B}" srcOrd="0" destOrd="0" presId="urn:microsoft.com/office/officeart/2005/8/layout/lProcess2"/>
    <dgm:cxn modelId="{121E5E9D-1853-A646-85D0-4449094F0377}" type="presParOf" srcId="{7967B493-0B15-9448-88BF-A5151D0C862B}" destId="{C3D72DF4-B5BE-D446-9DBB-905FCD2B34FA}" srcOrd="0" destOrd="0" presId="urn:microsoft.com/office/officeart/2005/8/layout/lProcess2"/>
    <dgm:cxn modelId="{7FD013A6-523E-9948-8CB1-A1B749BDFD02}" type="presParOf" srcId="{7967B493-0B15-9448-88BF-A5151D0C862B}" destId="{970264ED-7454-3B4B-89A5-C5CC3BBD50A4}" srcOrd="1" destOrd="0" presId="urn:microsoft.com/office/officeart/2005/8/layout/lProcess2"/>
    <dgm:cxn modelId="{33C6C18A-EFF6-4C4E-BC78-2FAE7D4AD0F8}" type="presParOf" srcId="{7967B493-0B15-9448-88BF-A5151D0C862B}" destId="{EDE84BBD-3CE1-8F43-B170-8AA815D060FC}" srcOrd="2" destOrd="0" presId="urn:microsoft.com/office/officeart/2005/8/layout/lProcess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A6722B-2498-AA47-A685-98C1DA336C8D}">
      <dsp:nvSpPr>
        <dsp:cNvPr id="0" name=""/>
        <dsp:cNvSpPr/>
      </dsp:nvSpPr>
      <dsp:spPr>
        <a:xfrm>
          <a:off x="0" y="187450"/>
          <a:ext cx="3374006" cy="302400"/>
        </a:xfrm>
        <a:prstGeom prst="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080A4A64-1F5F-FB48-9D70-6943401F4FD4}">
      <dsp:nvSpPr>
        <dsp:cNvPr id="0" name=""/>
        <dsp:cNvSpPr/>
      </dsp:nvSpPr>
      <dsp:spPr>
        <a:xfrm>
          <a:off x="168700" y="10330"/>
          <a:ext cx="2361804" cy="354240"/>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9271" tIns="0" rIns="89271" bIns="0" numCol="1" spcCol="1270" anchor="ctr" anchorCtr="0">
          <a:noAutofit/>
        </a:bodyPr>
        <a:lstStyle/>
        <a:p>
          <a:pPr lvl="0" algn="l" defTabSz="533400">
            <a:lnSpc>
              <a:spcPct val="90000"/>
            </a:lnSpc>
            <a:spcBef>
              <a:spcPct val="0"/>
            </a:spcBef>
            <a:spcAft>
              <a:spcPct val="35000"/>
            </a:spcAft>
          </a:pPr>
          <a:r>
            <a:rPr lang="es-ES_tradnl" sz="1200" kern="1200" dirty="0" smtClean="0"/>
            <a:t>Paciente 1</a:t>
          </a:r>
          <a:endParaRPr lang="es-ES_tradnl" sz="1200" kern="1200" dirty="0"/>
        </a:p>
      </dsp:txBody>
      <dsp:txXfrm>
        <a:off x="185993" y="27623"/>
        <a:ext cx="2327218" cy="319654"/>
      </dsp:txXfrm>
    </dsp:sp>
    <dsp:sp modelId="{5C058712-C8D0-2F49-B1A6-1F6254731D56}">
      <dsp:nvSpPr>
        <dsp:cNvPr id="0" name=""/>
        <dsp:cNvSpPr/>
      </dsp:nvSpPr>
      <dsp:spPr>
        <a:xfrm>
          <a:off x="0" y="731770"/>
          <a:ext cx="3374006" cy="302400"/>
        </a:xfrm>
        <a:prstGeom prst="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0CC2F9FF-5AD7-DB4C-808C-37C4856D1E10}">
      <dsp:nvSpPr>
        <dsp:cNvPr id="0" name=""/>
        <dsp:cNvSpPr/>
      </dsp:nvSpPr>
      <dsp:spPr>
        <a:xfrm>
          <a:off x="168700" y="554650"/>
          <a:ext cx="2361804" cy="354240"/>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9271" tIns="0" rIns="89271" bIns="0" numCol="1" spcCol="1270" anchor="ctr" anchorCtr="0">
          <a:noAutofit/>
        </a:bodyPr>
        <a:lstStyle/>
        <a:p>
          <a:pPr lvl="0" algn="l" defTabSz="533400">
            <a:lnSpc>
              <a:spcPct val="90000"/>
            </a:lnSpc>
            <a:spcBef>
              <a:spcPct val="0"/>
            </a:spcBef>
            <a:spcAft>
              <a:spcPct val="35000"/>
            </a:spcAft>
          </a:pPr>
          <a:r>
            <a:rPr lang="es-ES_tradnl" sz="1200" kern="1200" dirty="0" smtClean="0"/>
            <a:t>Paciente 2</a:t>
          </a:r>
          <a:endParaRPr lang="es-ES_tradnl" sz="1200" kern="1200" dirty="0"/>
        </a:p>
      </dsp:txBody>
      <dsp:txXfrm>
        <a:off x="185993" y="571943"/>
        <a:ext cx="2327218" cy="319654"/>
      </dsp:txXfrm>
    </dsp:sp>
    <dsp:sp modelId="{55828264-1941-1D4A-AA08-33933F728A67}">
      <dsp:nvSpPr>
        <dsp:cNvPr id="0" name=""/>
        <dsp:cNvSpPr/>
      </dsp:nvSpPr>
      <dsp:spPr>
        <a:xfrm>
          <a:off x="0" y="1276090"/>
          <a:ext cx="3374006" cy="302400"/>
        </a:xfrm>
        <a:prstGeom prst="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96B3DA27-6A7A-0646-AA22-9C07DB58FFDA}">
      <dsp:nvSpPr>
        <dsp:cNvPr id="0" name=""/>
        <dsp:cNvSpPr/>
      </dsp:nvSpPr>
      <dsp:spPr>
        <a:xfrm>
          <a:off x="168700" y="1098970"/>
          <a:ext cx="2361804" cy="354240"/>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9271" tIns="0" rIns="89271" bIns="0" numCol="1" spcCol="1270" anchor="ctr" anchorCtr="0">
          <a:noAutofit/>
        </a:bodyPr>
        <a:lstStyle/>
        <a:p>
          <a:pPr lvl="0" algn="l" defTabSz="533400">
            <a:lnSpc>
              <a:spcPct val="90000"/>
            </a:lnSpc>
            <a:spcBef>
              <a:spcPct val="0"/>
            </a:spcBef>
            <a:spcAft>
              <a:spcPct val="35000"/>
            </a:spcAft>
          </a:pPr>
          <a:r>
            <a:rPr lang="es-ES_tradnl" sz="1200" kern="1200" dirty="0" smtClean="0"/>
            <a:t>Paciente 3</a:t>
          </a:r>
          <a:endParaRPr lang="es-ES_tradnl" sz="1200" kern="1200" dirty="0"/>
        </a:p>
      </dsp:txBody>
      <dsp:txXfrm>
        <a:off x="185993" y="1116263"/>
        <a:ext cx="2327218" cy="31965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A6722B-2498-AA47-A685-98C1DA336C8D}">
      <dsp:nvSpPr>
        <dsp:cNvPr id="0" name=""/>
        <dsp:cNvSpPr/>
      </dsp:nvSpPr>
      <dsp:spPr>
        <a:xfrm>
          <a:off x="0" y="187450"/>
          <a:ext cx="3374006" cy="302400"/>
        </a:xfrm>
        <a:prstGeom prst="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080A4A64-1F5F-FB48-9D70-6943401F4FD4}">
      <dsp:nvSpPr>
        <dsp:cNvPr id="0" name=""/>
        <dsp:cNvSpPr/>
      </dsp:nvSpPr>
      <dsp:spPr>
        <a:xfrm>
          <a:off x="168700" y="10330"/>
          <a:ext cx="2361804" cy="354240"/>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9271" tIns="0" rIns="89271" bIns="0" numCol="1" spcCol="1270" anchor="ctr" anchorCtr="0">
          <a:noAutofit/>
        </a:bodyPr>
        <a:lstStyle/>
        <a:p>
          <a:pPr lvl="0" algn="l" defTabSz="533400">
            <a:lnSpc>
              <a:spcPct val="90000"/>
            </a:lnSpc>
            <a:spcBef>
              <a:spcPct val="0"/>
            </a:spcBef>
            <a:spcAft>
              <a:spcPct val="35000"/>
            </a:spcAft>
          </a:pPr>
          <a:r>
            <a:rPr lang="es-ES_tradnl" sz="1200" kern="1200" dirty="0" smtClean="0"/>
            <a:t>Paciente 1</a:t>
          </a:r>
          <a:endParaRPr lang="es-ES_tradnl" sz="1200" kern="1200" dirty="0"/>
        </a:p>
      </dsp:txBody>
      <dsp:txXfrm>
        <a:off x="185993" y="27623"/>
        <a:ext cx="2327218" cy="319654"/>
      </dsp:txXfrm>
    </dsp:sp>
    <dsp:sp modelId="{5C058712-C8D0-2F49-B1A6-1F6254731D56}">
      <dsp:nvSpPr>
        <dsp:cNvPr id="0" name=""/>
        <dsp:cNvSpPr/>
      </dsp:nvSpPr>
      <dsp:spPr>
        <a:xfrm>
          <a:off x="0" y="731770"/>
          <a:ext cx="3374006" cy="302400"/>
        </a:xfrm>
        <a:prstGeom prst="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0CC2F9FF-5AD7-DB4C-808C-37C4856D1E10}">
      <dsp:nvSpPr>
        <dsp:cNvPr id="0" name=""/>
        <dsp:cNvSpPr/>
      </dsp:nvSpPr>
      <dsp:spPr>
        <a:xfrm>
          <a:off x="168700" y="554650"/>
          <a:ext cx="2361804" cy="354240"/>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9271" tIns="0" rIns="89271" bIns="0" numCol="1" spcCol="1270" anchor="ctr" anchorCtr="0">
          <a:noAutofit/>
        </a:bodyPr>
        <a:lstStyle/>
        <a:p>
          <a:pPr lvl="0" algn="l" defTabSz="533400">
            <a:lnSpc>
              <a:spcPct val="90000"/>
            </a:lnSpc>
            <a:spcBef>
              <a:spcPct val="0"/>
            </a:spcBef>
            <a:spcAft>
              <a:spcPct val="35000"/>
            </a:spcAft>
          </a:pPr>
          <a:r>
            <a:rPr lang="es-ES_tradnl" sz="1200" kern="1200" dirty="0" smtClean="0"/>
            <a:t>Paciente 2</a:t>
          </a:r>
          <a:endParaRPr lang="es-ES_tradnl" sz="1200" kern="1200" dirty="0"/>
        </a:p>
      </dsp:txBody>
      <dsp:txXfrm>
        <a:off x="185993" y="571943"/>
        <a:ext cx="2327218" cy="319654"/>
      </dsp:txXfrm>
    </dsp:sp>
    <dsp:sp modelId="{55828264-1941-1D4A-AA08-33933F728A67}">
      <dsp:nvSpPr>
        <dsp:cNvPr id="0" name=""/>
        <dsp:cNvSpPr/>
      </dsp:nvSpPr>
      <dsp:spPr>
        <a:xfrm>
          <a:off x="0" y="1276090"/>
          <a:ext cx="3374006" cy="302400"/>
        </a:xfrm>
        <a:prstGeom prst="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96B3DA27-6A7A-0646-AA22-9C07DB58FFDA}">
      <dsp:nvSpPr>
        <dsp:cNvPr id="0" name=""/>
        <dsp:cNvSpPr/>
      </dsp:nvSpPr>
      <dsp:spPr>
        <a:xfrm>
          <a:off x="168700" y="1098970"/>
          <a:ext cx="2361804" cy="354240"/>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9271" tIns="0" rIns="89271" bIns="0" numCol="1" spcCol="1270" anchor="ctr" anchorCtr="0">
          <a:noAutofit/>
        </a:bodyPr>
        <a:lstStyle/>
        <a:p>
          <a:pPr lvl="0" algn="l" defTabSz="533400">
            <a:lnSpc>
              <a:spcPct val="90000"/>
            </a:lnSpc>
            <a:spcBef>
              <a:spcPct val="0"/>
            </a:spcBef>
            <a:spcAft>
              <a:spcPct val="35000"/>
            </a:spcAft>
          </a:pPr>
          <a:r>
            <a:rPr lang="es-ES_tradnl" sz="1200" kern="1200" dirty="0" smtClean="0"/>
            <a:t>Paciente 3</a:t>
          </a:r>
          <a:endParaRPr lang="es-ES_tradnl" sz="1200" kern="1200" dirty="0"/>
        </a:p>
      </dsp:txBody>
      <dsp:txXfrm>
        <a:off x="185993" y="1116263"/>
        <a:ext cx="2327218" cy="31965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A6722B-2498-AA47-A685-98C1DA336C8D}">
      <dsp:nvSpPr>
        <dsp:cNvPr id="0" name=""/>
        <dsp:cNvSpPr/>
      </dsp:nvSpPr>
      <dsp:spPr>
        <a:xfrm>
          <a:off x="0" y="187450"/>
          <a:ext cx="3374006" cy="302400"/>
        </a:xfrm>
        <a:prstGeom prst="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080A4A64-1F5F-FB48-9D70-6943401F4FD4}">
      <dsp:nvSpPr>
        <dsp:cNvPr id="0" name=""/>
        <dsp:cNvSpPr/>
      </dsp:nvSpPr>
      <dsp:spPr>
        <a:xfrm>
          <a:off x="168700" y="10330"/>
          <a:ext cx="2361804" cy="354240"/>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9271" tIns="0" rIns="89271" bIns="0" numCol="1" spcCol="1270" anchor="ctr" anchorCtr="0">
          <a:noAutofit/>
        </a:bodyPr>
        <a:lstStyle/>
        <a:p>
          <a:pPr lvl="0" algn="l" defTabSz="533400">
            <a:lnSpc>
              <a:spcPct val="90000"/>
            </a:lnSpc>
            <a:spcBef>
              <a:spcPct val="0"/>
            </a:spcBef>
            <a:spcAft>
              <a:spcPct val="35000"/>
            </a:spcAft>
          </a:pPr>
          <a:r>
            <a:rPr lang="es-ES_tradnl" sz="1200" kern="1200" dirty="0" smtClean="0"/>
            <a:t>Paciente 1</a:t>
          </a:r>
          <a:endParaRPr lang="es-ES_tradnl" sz="1200" kern="1200" dirty="0"/>
        </a:p>
      </dsp:txBody>
      <dsp:txXfrm>
        <a:off x="185993" y="27623"/>
        <a:ext cx="2327218" cy="319654"/>
      </dsp:txXfrm>
    </dsp:sp>
    <dsp:sp modelId="{5C058712-C8D0-2F49-B1A6-1F6254731D56}">
      <dsp:nvSpPr>
        <dsp:cNvPr id="0" name=""/>
        <dsp:cNvSpPr/>
      </dsp:nvSpPr>
      <dsp:spPr>
        <a:xfrm>
          <a:off x="0" y="731770"/>
          <a:ext cx="3374006" cy="302400"/>
        </a:xfrm>
        <a:prstGeom prst="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0CC2F9FF-5AD7-DB4C-808C-37C4856D1E10}">
      <dsp:nvSpPr>
        <dsp:cNvPr id="0" name=""/>
        <dsp:cNvSpPr/>
      </dsp:nvSpPr>
      <dsp:spPr>
        <a:xfrm>
          <a:off x="168700" y="554650"/>
          <a:ext cx="2361804" cy="354240"/>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9271" tIns="0" rIns="89271" bIns="0" numCol="1" spcCol="1270" anchor="ctr" anchorCtr="0">
          <a:noAutofit/>
        </a:bodyPr>
        <a:lstStyle/>
        <a:p>
          <a:pPr lvl="0" algn="l" defTabSz="533400">
            <a:lnSpc>
              <a:spcPct val="90000"/>
            </a:lnSpc>
            <a:spcBef>
              <a:spcPct val="0"/>
            </a:spcBef>
            <a:spcAft>
              <a:spcPct val="35000"/>
            </a:spcAft>
          </a:pPr>
          <a:r>
            <a:rPr lang="es-ES_tradnl" sz="1200" kern="1200" dirty="0" smtClean="0"/>
            <a:t>Paciente 2</a:t>
          </a:r>
          <a:endParaRPr lang="es-ES_tradnl" sz="1200" kern="1200" dirty="0"/>
        </a:p>
      </dsp:txBody>
      <dsp:txXfrm>
        <a:off x="185993" y="571943"/>
        <a:ext cx="2327218" cy="319654"/>
      </dsp:txXfrm>
    </dsp:sp>
    <dsp:sp modelId="{55828264-1941-1D4A-AA08-33933F728A67}">
      <dsp:nvSpPr>
        <dsp:cNvPr id="0" name=""/>
        <dsp:cNvSpPr/>
      </dsp:nvSpPr>
      <dsp:spPr>
        <a:xfrm>
          <a:off x="0" y="1276090"/>
          <a:ext cx="3374006" cy="302400"/>
        </a:xfrm>
        <a:prstGeom prst="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96B3DA27-6A7A-0646-AA22-9C07DB58FFDA}">
      <dsp:nvSpPr>
        <dsp:cNvPr id="0" name=""/>
        <dsp:cNvSpPr/>
      </dsp:nvSpPr>
      <dsp:spPr>
        <a:xfrm>
          <a:off x="168700" y="1098970"/>
          <a:ext cx="2361804" cy="354240"/>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9271" tIns="0" rIns="89271" bIns="0" numCol="1" spcCol="1270" anchor="ctr" anchorCtr="0">
          <a:noAutofit/>
        </a:bodyPr>
        <a:lstStyle/>
        <a:p>
          <a:pPr lvl="0" algn="l" defTabSz="533400">
            <a:lnSpc>
              <a:spcPct val="90000"/>
            </a:lnSpc>
            <a:spcBef>
              <a:spcPct val="0"/>
            </a:spcBef>
            <a:spcAft>
              <a:spcPct val="35000"/>
            </a:spcAft>
          </a:pPr>
          <a:r>
            <a:rPr lang="es-ES_tradnl" sz="1200" kern="1200" dirty="0" smtClean="0"/>
            <a:t>Paciente 3</a:t>
          </a:r>
          <a:endParaRPr lang="es-ES_tradnl" sz="1200" kern="1200" dirty="0"/>
        </a:p>
      </dsp:txBody>
      <dsp:txXfrm>
        <a:off x="185993" y="1116263"/>
        <a:ext cx="2327218" cy="31965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98358CA-39FC-B140-BA7A-6D0BFCEB1CB2}">
      <dsp:nvSpPr>
        <dsp:cNvPr id="0" name=""/>
        <dsp:cNvSpPr/>
      </dsp:nvSpPr>
      <dsp:spPr>
        <a:xfrm>
          <a:off x="399" y="0"/>
          <a:ext cx="1039292" cy="168466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es-ES_tradnl" sz="2300" kern="1200" dirty="0" smtClean="0"/>
            <a:t>Mov1</a:t>
          </a:r>
          <a:endParaRPr lang="es-ES_tradnl" sz="2300" kern="1200" dirty="0"/>
        </a:p>
      </dsp:txBody>
      <dsp:txXfrm>
        <a:off x="399" y="0"/>
        <a:ext cx="1039292" cy="505399"/>
      </dsp:txXfrm>
    </dsp:sp>
    <dsp:sp modelId="{9A6A3545-A57F-7A40-A272-4131D158BFDF}">
      <dsp:nvSpPr>
        <dsp:cNvPr id="0" name=""/>
        <dsp:cNvSpPr/>
      </dsp:nvSpPr>
      <dsp:spPr>
        <a:xfrm>
          <a:off x="104329" y="505893"/>
          <a:ext cx="831434" cy="507949"/>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6040" tIns="49530" rIns="66040" bIns="49530" numCol="1" spcCol="1270" anchor="ctr" anchorCtr="0">
          <a:noAutofit/>
        </a:bodyPr>
        <a:lstStyle/>
        <a:p>
          <a:pPr lvl="0" algn="ctr" defTabSz="1155700">
            <a:lnSpc>
              <a:spcPct val="90000"/>
            </a:lnSpc>
            <a:spcBef>
              <a:spcPct val="0"/>
            </a:spcBef>
            <a:spcAft>
              <a:spcPct val="35000"/>
            </a:spcAft>
          </a:pPr>
          <a:endParaRPr lang="es-ES_tradnl" sz="2600" kern="1200" dirty="0"/>
        </a:p>
      </dsp:txBody>
      <dsp:txXfrm>
        <a:off x="119206" y="520770"/>
        <a:ext cx="801680" cy="478195"/>
      </dsp:txXfrm>
    </dsp:sp>
    <dsp:sp modelId="{5059E265-B416-5246-A6CE-3F18B4031B09}">
      <dsp:nvSpPr>
        <dsp:cNvPr id="0" name=""/>
        <dsp:cNvSpPr/>
      </dsp:nvSpPr>
      <dsp:spPr>
        <a:xfrm>
          <a:off x="104329" y="1091988"/>
          <a:ext cx="831434" cy="507949"/>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6040" tIns="49530" rIns="66040" bIns="49530" numCol="1" spcCol="1270" anchor="ctr" anchorCtr="0">
          <a:noAutofit/>
        </a:bodyPr>
        <a:lstStyle/>
        <a:p>
          <a:pPr lvl="0" algn="ctr" defTabSz="1155700">
            <a:lnSpc>
              <a:spcPct val="90000"/>
            </a:lnSpc>
            <a:spcBef>
              <a:spcPct val="0"/>
            </a:spcBef>
            <a:spcAft>
              <a:spcPct val="35000"/>
            </a:spcAft>
          </a:pPr>
          <a:endParaRPr lang="es-ES_tradnl" sz="2600" kern="1200" dirty="0"/>
        </a:p>
      </dsp:txBody>
      <dsp:txXfrm>
        <a:off x="119206" y="1106865"/>
        <a:ext cx="801680" cy="478195"/>
      </dsp:txXfrm>
    </dsp:sp>
    <dsp:sp modelId="{D3CEF64E-7053-C54F-9772-008114918B30}">
      <dsp:nvSpPr>
        <dsp:cNvPr id="0" name=""/>
        <dsp:cNvSpPr/>
      </dsp:nvSpPr>
      <dsp:spPr>
        <a:xfrm>
          <a:off x="1117639" y="0"/>
          <a:ext cx="1039292" cy="168466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es-ES_tradnl" sz="2300" kern="1200" dirty="0" smtClean="0"/>
            <a:t>Mov2</a:t>
          </a:r>
          <a:endParaRPr lang="es-ES_tradnl" sz="2300" kern="1200" dirty="0"/>
        </a:p>
      </dsp:txBody>
      <dsp:txXfrm>
        <a:off x="1117639" y="0"/>
        <a:ext cx="1039292" cy="505399"/>
      </dsp:txXfrm>
    </dsp:sp>
    <dsp:sp modelId="{37BC2C6C-7C1D-4C49-B569-4A27B15B324F}">
      <dsp:nvSpPr>
        <dsp:cNvPr id="0" name=""/>
        <dsp:cNvSpPr/>
      </dsp:nvSpPr>
      <dsp:spPr>
        <a:xfrm>
          <a:off x="1221568" y="505893"/>
          <a:ext cx="831434" cy="507949"/>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6040" tIns="49530" rIns="66040" bIns="49530" numCol="1" spcCol="1270" anchor="ctr" anchorCtr="0">
          <a:noAutofit/>
        </a:bodyPr>
        <a:lstStyle/>
        <a:p>
          <a:pPr lvl="0" algn="ctr" defTabSz="1155700">
            <a:lnSpc>
              <a:spcPct val="90000"/>
            </a:lnSpc>
            <a:spcBef>
              <a:spcPct val="0"/>
            </a:spcBef>
            <a:spcAft>
              <a:spcPct val="35000"/>
            </a:spcAft>
          </a:pPr>
          <a:endParaRPr lang="es-ES_tradnl" sz="2600" kern="1200" dirty="0"/>
        </a:p>
      </dsp:txBody>
      <dsp:txXfrm>
        <a:off x="1236445" y="520770"/>
        <a:ext cx="801680" cy="478195"/>
      </dsp:txXfrm>
    </dsp:sp>
    <dsp:sp modelId="{22BC1626-D3CF-4A4A-B9B5-5BF817128B5F}">
      <dsp:nvSpPr>
        <dsp:cNvPr id="0" name=""/>
        <dsp:cNvSpPr/>
      </dsp:nvSpPr>
      <dsp:spPr>
        <a:xfrm>
          <a:off x="1221568" y="1091988"/>
          <a:ext cx="831434" cy="507949"/>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6040" tIns="49530" rIns="66040" bIns="49530" numCol="1" spcCol="1270" anchor="ctr" anchorCtr="0">
          <a:noAutofit/>
        </a:bodyPr>
        <a:lstStyle/>
        <a:p>
          <a:pPr lvl="0" algn="ctr" defTabSz="1155700">
            <a:lnSpc>
              <a:spcPct val="90000"/>
            </a:lnSpc>
            <a:spcBef>
              <a:spcPct val="0"/>
            </a:spcBef>
            <a:spcAft>
              <a:spcPct val="35000"/>
            </a:spcAft>
          </a:pPr>
          <a:endParaRPr lang="es-ES_tradnl" sz="2600" kern="1200" dirty="0"/>
        </a:p>
      </dsp:txBody>
      <dsp:txXfrm>
        <a:off x="1236445" y="1106865"/>
        <a:ext cx="801680" cy="478195"/>
      </dsp:txXfrm>
    </dsp:sp>
    <dsp:sp modelId="{35168022-8396-E345-BBF2-7BCA96BC20CE}">
      <dsp:nvSpPr>
        <dsp:cNvPr id="0" name=""/>
        <dsp:cNvSpPr/>
      </dsp:nvSpPr>
      <dsp:spPr>
        <a:xfrm>
          <a:off x="2234879" y="0"/>
          <a:ext cx="1039292" cy="168466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es-ES_tradnl" sz="2300" kern="1200" dirty="0" smtClean="0"/>
            <a:t>Mov3</a:t>
          </a:r>
          <a:endParaRPr lang="es-ES_tradnl" sz="2300" kern="1200" dirty="0"/>
        </a:p>
      </dsp:txBody>
      <dsp:txXfrm>
        <a:off x="2234879" y="0"/>
        <a:ext cx="1039292" cy="505399"/>
      </dsp:txXfrm>
    </dsp:sp>
    <dsp:sp modelId="{C3D72DF4-B5BE-D446-9DBB-905FCD2B34FA}">
      <dsp:nvSpPr>
        <dsp:cNvPr id="0" name=""/>
        <dsp:cNvSpPr/>
      </dsp:nvSpPr>
      <dsp:spPr>
        <a:xfrm>
          <a:off x="2338808" y="505893"/>
          <a:ext cx="831434" cy="507949"/>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6040" tIns="49530" rIns="66040" bIns="49530" numCol="1" spcCol="1270" anchor="ctr" anchorCtr="0">
          <a:noAutofit/>
        </a:bodyPr>
        <a:lstStyle/>
        <a:p>
          <a:pPr lvl="0" algn="ctr" defTabSz="1155700">
            <a:lnSpc>
              <a:spcPct val="90000"/>
            </a:lnSpc>
            <a:spcBef>
              <a:spcPct val="0"/>
            </a:spcBef>
            <a:spcAft>
              <a:spcPct val="35000"/>
            </a:spcAft>
          </a:pPr>
          <a:endParaRPr lang="es-ES_tradnl" sz="2600" kern="1200" dirty="0"/>
        </a:p>
      </dsp:txBody>
      <dsp:txXfrm>
        <a:off x="2353685" y="520770"/>
        <a:ext cx="801680" cy="478195"/>
      </dsp:txXfrm>
    </dsp:sp>
    <dsp:sp modelId="{EDE84BBD-3CE1-8F43-B170-8AA815D060FC}">
      <dsp:nvSpPr>
        <dsp:cNvPr id="0" name=""/>
        <dsp:cNvSpPr/>
      </dsp:nvSpPr>
      <dsp:spPr>
        <a:xfrm>
          <a:off x="2338808" y="1091988"/>
          <a:ext cx="831434" cy="507949"/>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6040" tIns="49530" rIns="66040" bIns="49530" numCol="1" spcCol="1270" anchor="ctr" anchorCtr="0">
          <a:noAutofit/>
        </a:bodyPr>
        <a:lstStyle/>
        <a:p>
          <a:pPr lvl="0" algn="ctr" defTabSz="1155700">
            <a:lnSpc>
              <a:spcPct val="90000"/>
            </a:lnSpc>
            <a:spcBef>
              <a:spcPct val="0"/>
            </a:spcBef>
            <a:spcAft>
              <a:spcPct val="35000"/>
            </a:spcAft>
          </a:pPr>
          <a:endParaRPr lang="es-ES_tradnl" sz="2600" kern="1200" dirty="0"/>
        </a:p>
      </dsp:txBody>
      <dsp:txXfrm>
        <a:off x="2353685" y="1106865"/>
        <a:ext cx="801680" cy="47819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98358CA-39FC-B140-BA7A-6D0BFCEB1CB2}">
      <dsp:nvSpPr>
        <dsp:cNvPr id="0" name=""/>
        <dsp:cNvSpPr/>
      </dsp:nvSpPr>
      <dsp:spPr>
        <a:xfrm>
          <a:off x="399" y="0"/>
          <a:ext cx="1039292" cy="168466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es-ES_tradnl" sz="2300" kern="1200" dirty="0" smtClean="0"/>
            <a:t>Mov1</a:t>
          </a:r>
          <a:endParaRPr lang="es-ES_tradnl" sz="2300" kern="1200" dirty="0"/>
        </a:p>
      </dsp:txBody>
      <dsp:txXfrm>
        <a:off x="399" y="0"/>
        <a:ext cx="1039292" cy="505399"/>
      </dsp:txXfrm>
    </dsp:sp>
    <dsp:sp modelId="{9A6A3545-A57F-7A40-A272-4131D158BFDF}">
      <dsp:nvSpPr>
        <dsp:cNvPr id="0" name=""/>
        <dsp:cNvSpPr/>
      </dsp:nvSpPr>
      <dsp:spPr>
        <a:xfrm>
          <a:off x="104329" y="505893"/>
          <a:ext cx="831434" cy="507949"/>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6040" tIns="49530" rIns="66040" bIns="49530" numCol="1" spcCol="1270" anchor="ctr" anchorCtr="0">
          <a:noAutofit/>
        </a:bodyPr>
        <a:lstStyle/>
        <a:p>
          <a:pPr lvl="0" algn="ctr" defTabSz="1155700">
            <a:lnSpc>
              <a:spcPct val="90000"/>
            </a:lnSpc>
            <a:spcBef>
              <a:spcPct val="0"/>
            </a:spcBef>
            <a:spcAft>
              <a:spcPct val="35000"/>
            </a:spcAft>
          </a:pPr>
          <a:endParaRPr lang="es-ES_tradnl" sz="2600" kern="1200" dirty="0"/>
        </a:p>
      </dsp:txBody>
      <dsp:txXfrm>
        <a:off x="119206" y="520770"/>
        <a:ext cx="801680" cy="478195"/>
      </dsp:txXfrm>
    </dsp:sp>
    <dsp:sp modelId="{5059E265-B416-5246-A6CE-3F18B4031B09}">
      <dsp:nvSpPr>
        <dsp:cNvPr id="0" name=""/>
        <dsp:cNvSpPr/>
      </dsp:nvSpPr>
      <dsp:spPr>
        <a:xfrm>
          <a:off x="104329" y="1091988"/>
          <a:ext cx="831434" cy="507949"/>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6040" tIns="49530" rIns="66040" bIns="49530" numCol="1" spcCol="1270" anchor="ctr" anchorCtr="0">
          <a:noAutofit/>
        </a:bodyPr>
        <a:lstStyle/>
        <a:p>
          <a:pPr lvl="0" algn="ctr" defTabSz="1155700">
            <a:lnSpc>
              <a:spcPct val="90000"/>
            </a:lnSpc>
            <a:spcBef>
              <a:spcPct val="0"/>
            </a:spcBef>
            <a:spcAft>
              <a:spcPct val="35000"/>
            </a:spcAft>
          </a:pPr>
          <a:endParaRPr lang="es-ES_tradnl" sz="2600" kern="1200" dirty="0"/>
        </a:p>
      </dsp:txBody>
      <dsp:txXfrm>
        <a:off x="119206" y="1106865"/>
        <a:ext cx="801680" cy="478195"/>
      </dsp:txXfrm>
    </dsp:sp>
    <dsp:sp modelId="{D3CEF64E-7053-C54F-9772-008114918B30}">
      <dsp:nvSpPr>
        <dsp:cNvPr id="0" name=""/>
        <dsp:cNvSpPr/>
      </dsp:nvSpPr>
      <dsp:spPr>
        <a:xfrm>
          <a:off x="1117639" y="0"/>
          <a:ext cx="1039292" cy="168466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es-ES_tradnl" sz="2300" kern="1200" dirty="0" smtClean="0"/>
            <a:t>Mov2</a:t>
          </a:r>
          <a:endParaRPr lang="es-ES_tradnl" sz="2300" kern="1200" dirty="0"/>
        </a:p>
      </dsp:txBody>
      <dsp:txXfrm>
        <a:off x="1117639" y="0"/>
        <a:ext cx="1039292" cy="505399"/>
      </dsp:txXfrm>
    </dsp:sp>
    <dsp:sp modelId="{37BC2C6C-7C1D-4C49-B569-4A27B15B324F}">
      <dsp:nvSpPr>
        <dsp:cNvPr id="0" name=""/>
        <dsp:cNvSpPr/>
      </dsp:nvSpPr>
      <dsp:spPr>
        <a:xfrm>
          <a:off x="1221568" y="505893"/>
          <a:ext cx="831434" cy="507949"/>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6040" tIns="49530" rIns="66040" bIns="49530" numCol="1" spcCol="1270" anchor="ctr" anchorCtr="0">
          <a:noAutofit/>
        </a:bodyPr>
        <a:lstStyle/>
        <a:p>
          <a:pPr lvl="0" algn="ctr" defTabSz="1155700">
            <a:lnSpc>
              <a:spcPct val="90000"/>
            </a:lnSpc>
            <a:spcBef>
              <a:spcPct val="0"/>
            </a:spcBef>
            <a:spcAft>
              <a:spcPct val="35000"/>
            </a:spcAft>
          </a:pPr>
          <a:endParaRPr lang="es-ES_tradnl" sz="2600" kern="1200" dirty="0"/>
        </a:p>
      </dsp:txBody>
      <dsp:txXfrm>
        <a:off x="1236445" y="520770"/>
        <a:ext cx="801680" cy="478195"/>
      </dsp:txXfrm>
    </dsp:sp>
    <dsp:sp modelId="{22BC1626-D3CF-4A4A-B9B5-5BF817128B5F}">
      <dsp:nvSpPr>
        <dsp:cNvPr id="0" name=""/>
        <dsp:cNvSpPr/>
      </dsp:nvSpPr>
      <dsp:spPr>
        <a:xfrm>
          <a:off x="1221568" y="1091988"/>
          <a:ext cx="831434" cy="507949"/>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6040" tIns="49530" rIns="66040" bIns="49530" numCol="1" spcCol="1270" anchor="ctr" anchorCtr="0">
          <a:noAutofit/>
        </a:bodyPr>
        <a:lstStyle/>
        <a:p>
          <a:pPr lvl="0" algn="ctr" defTabSz="1155700">
            <a:lnSpc>
              <a:spcPct val="90000"/>
            </a:lnSpc>
            <a:spcBef>
              <a:spcPct val="0"/>
            </a:spcBef>
            <a:spcAft>
              <a:spcPct val="35000"/>
            </a:spcAft>
          </a:pPr>
          <a:endParaRPr lang="es-ES_tradnl" sz="2600" kern="1200" dirty="0"/>
        </a:p>
      </dsp:txBody>
      <dsp:txXfrm>
        <a:off x="1236445" y="1106865"/>
        <a:ext cx="801680" cy="478195"/>
      </dsp:txXfrm>
    </dsp:sp>
    <dsp:sp modelId="{35168022-8396-E345-BBF2-7BCA96BC20CE}">
      <dsp:nvSpPr>
        <dsp:cNvPr id="0" name=""/>
        <dsp:cNvSpPr/>
      </dsp:nvSpPr>
      <dsp:spPr>
        <a:xfrm>
          <a:off x="2234879" y="0"/>
          <a:ext cx="1039292" cy="168466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es-ES_tradnl" sz="2300" kern="1200" dirty="0" smtClean="0"/>
            <a:t>Mov3</a:t>
          </a:r>
          <a:endParaRPr lang="es-ES_tradnl" sz="2300" kern="1200" dirty="0"/>
        </a:p>
      </dsp:txBody>
      <dsp:txXfrm>
        <a:off x="2234879" y="0"/>
        <a:ext cx="1039292" cy="505399"/>
      </dsp:txXfrm>
    </dsp:sp>
    <dsp:sp modelId="{C3D72DF4-B5BE-D446-9DBB-905FCD2B34FA}">
      <dsp:nvSpPr>
        <dsp:cNvPr id="0" name=""/>
        <dsp:cNvSpPr/>
      </dsp:nvSpPr>
      <dsp:spPr>
        <a:xfrm>
          <a:off x="2338808" y="505893"/>
          <a:ext cx="831434" cy="507949"/>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6040" tIns="49530" rIns="66040" bIns="49530" numCol="1" spcCol="1270" anchor="ctr" anchorCtr="0">
          <a:noAutofit/>
        </a:bodyPr>
        <a:lstStyle/>
        <a:p>
          <a:pPr lvl="0" algn="ctr" defTabSz="1155700">
            <a:lnSpc>
              <a:spcPct val="90000"/>
            </a:lnSpc>
            <a:spcBef>
              <a:spcPct val="0"/>
            </a:spcBef>
            <a:spcAft>
              <a:spcPct val="35000"/>
            </a:spcAft>
          </a:pPr>
          <a:endParaRPr lang="es-ES_tradnl" sz="2600" kern="1200" dirty="0"/>
        </a:p>
      </dsp:txBody>
      <dsp:txXfrm>
        <a:off x="2353685" y="520770"/>
        <a:ext cx="801680" cy="478195"/>
      </dsp:txXfrm>
    </dsp:sp>
    <dsp:sp modelId="{EDE84BBD-3CE1-8F43-B170-8AA815D060FC}">
      <dsp:nvSpPr>
        <dsp:cNvPr id="0" name=""/>
        <dsp:cNvSpPr/>
      </dsp:nvSpPr>
      <dsp:spPr>
        <a:xfrm>
          <a:off x="2338808" y="1091988"/>
          <a:ext cx="831434" cy="507949"/>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6040" tIns="49530" rIns="66040" bIns="49530" numCol="1" spcCol="1270" anchor="ctr" anchorCtr="0">
          <a:noAutofit/>
        </a:bodyPr>
        <a:lstStyle/>
        <a:p>
          <a:pPr lvl="0" algn="ctr" defTabSz="1155700">
            <a:lnSpc>
              <a:spcPct val="90000"/>
            </a:lnSpc>
            <a:spcBef>
              <a:spcPct val="0"/>
            </a:spcBef>
            <a:spcAft>
              <a:spcPct val="35000"/>
            </a:spcAft>
          </a:pPr>
          <a:endParaRPr lang="es-ES_tradnl" sz="2600" kern="1200" dirty="0"/>
        </a:p>
      </dsp:txBody>
      <dsp:txXfrm>
        <a:off x="2353685" y="1106865"/>
        <a:ext cx="801680" cy="47819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98358CA-39FC-B140-BA7A-6D0BFCEB1CB2}">
      <dsp:nvSpPr>
        <dsp:cNvPr id="0" name=""/>
        <dsp:cNvSpPr/>
      </dsp:nvSpPr>
      <dsp:spPr>
        <a:xfrm>
          <a:off x="399" y="0"/>
          <a:ext cx="1039292" cy="168466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es-ES_tradnl" sz="2300" kern="1200" dirty="0" smtClean="0"/>
            <a:t>Mov1</a:t>
          </a:r>
          <a:endParaRPr lang="es-ES_tradnl" sz="2300" kern="1200" dirty="0"/>
        </a:p>
      </dsp:txBody>
      <dsp:txXfrm>
        <a:off x="399" y="0"/>
        <a:ext cx="1039292" cy="505399"/>
      </dsp:txXfrm>
    </dsp:sp>
    <dsp:sp modelId="{9A6A3545-A57F-7A40-A272-4131D158BFDF}">
      <dsp:nvSpPr>
        <dsp:cNvPr id="0" name=""/>
        <dsp:cNvSpPr/>
      </dsp:nvSpPr>
      <dsp:spPr>
        <a:xfrm>
          <a:off x="104329" y="505893"/>
          <a:ext cx="831434" cy="507949"/>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6040" tIns="49530" rIns="66040" bIns="49530" numCol="1" spcCol="1270" anchor="ctr" anchorCtr="0">
          <a:noAutofit/>
        </a:bodyPr>
        <a:lstStyle/>
        <a:p>
          <a:pPr lvl="0" algn="ctr" defTabSz="1155700">
            <a:lnSpc>
              <a:spcPct val="90000"/>
            </a:lnSpc>
            <a:spcBef>
              <a:spcPct val="0"/>
            </a:spcBef>
            <a:spcAft>
              <a:spcPct val="35000"/>
            </a:spcAft>
          </a:pPr>
          <a:endParaRPr lang="es-ES_tradnl" sz="2600" kern="1200" dirty="0"/>
        </a:p>
      </dsp:txBody>
      <dsp:txXfrm>
        <a:off x="119206" y="520770"/>
        <a:ext cx="801680" cy="478195"/>
      </dsp:txXfrm>
    </dsp:sp>
    <dsp:sp modelId="{5059E265-B416-5246-A6CE-3F18B4031B09}">
      <dsp:nvSpPr>
        <dsp:cNvPr id="0" name=""/>
        <dsp:cNvSpPr/>
      </dsp:nvSpPr>
      <dsp:spPr>
        <a:xfrm>
          <a:off x="104329" y="1091988"/>
          <a:ext cx="831434" cy="507949"/>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6040" tIns="49530" rIns="66040" bIns="49530" numCol="1" spcCol="1270" anchor="ctr" anchorCtr="0">
          <a:noAutofit/>
        </a:bodyPr>
        <a:lstStyle/>
        <a:p>
          <a:pPr lvl="0" algn="ctr" defTabSz="1155700">
            <a:lnSpc>
              <a:spcPct val="90000"/>
            </a:lnSpc>
            <a:spcBef>
              <a:spcPct val="0"/>
            </a:spcBef>
            <a:spcAft>
              <a:spcPct val="35000"/>
            </a:spcAft>
          </a:pPr>
          <a:endParaRPr lang="es-ES_tradnl" sz="2600" kern="1200" dirty="0"/>
        </a:p>
      </dsp:txBody>
      <dsp:txXfrm>
        <a:off x="119206" y="1106865"/>
        <a:ext cx="801680" cy="478195"/>
      </dsp:txXfrm>
    </dsp:sp>
    <dsp:sp modelId="{D3CEF64E-7053-C54F-9772-008114918B30}">
      <dsp:nvSpPr>
        <dsp:cNvPr id="0" name=""/>
        <dsp:cNvSpPr/>
      </dsp:nvSpPr>
      <dsp:spPr>
        <a:xfrm>
          <a:off x="1117639" y="0"/>
          <a:ext cx="1039292" cy="168466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es-ES_tradnl" sz="2300" kern="1200" dirty="0" smtClean="0"/>
            <a:t>Mov2</a:t>
          </a:r>
          <a:endParaRPr lang="es-ES_tradnl" sz="2300" kern="1200" dirty="0"/>
        </a:p>
      </dsp:txBody>
      <dsp:txXfrm>
        <a:off x="1117639" y="0"/>
        <a:ext cx="1039292" cy="505399"/>
      </dsp:txXfrm>
    </dsp:sp>
    <dsp:sp modelId="{37BC2C6C-7C1D-4C49-B569-4A27B15B324F}">
      <dsp:nvSpPr>
        <dsp:cNvPr id="0" name=""/>
        <dsp:cNvSpPr/>
      </dsp:nvSpPr>
      <dsp:spPr>
        <a:xfrm>
          <a:off x="1221568" y="505893"/>
          <a:ext cx="831434" cy="507949"/>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6040" tIns="49530" rIns="66040" bIns="49530" numCol="1" spcCol="1270" anchor="ctr" anchorCtr="0">
          <a:noAutofit/>
        </a:bodyPr>
        <a:lstStyle/>
        <a:p>
          <a:pPr lvl="0" algn="ctr" defTabSz="1155700">
            <a:lnSpc>
              <a:spcPct val="90000"/>
            </a:lnSpc>
            <a:spcBef>
              <a:spcPct val="0"/>
            </a:spcBef>
            <a:spcAft>
              <a:spcPct val="35000"/>
            </a:spcAft>
          </a:pPr>
          <a:endParaRPr lang="es-ES_tradnl" sz="2600" kern="1200" dirty="0"/>
        </a:p>
      </dsp:txBody>
      <dsp:txXfrm>
        <a:off x="1236445" y="520770"/>
        <a:ext cx="801680" cy="478195"/>
      </dsp:txXfrm>
    </dsp:sp>
    <dsp:sp modelId="{22BC1626-D3CF-4A4A-B9B5-5BF817128B5F}">
      <dsp:nvSpPr>
        <dsp:cNvPr id="0" name=""/>
        <dsp:cNvSpPr/>
      </dsp:nvSpPr>
      <dsp:spPr>
        <a:xfrm>
          <a:off x="1221568" y="1091988"/>
          <a:ext cx="831434" cy="507949"/>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6040" tIns="49530" rIns="66040" bIns="49530" numCol="1" spcCol="1270" anchor="ctr" anchorCtr="0">
          <a:noAutofit/>
        </a:bodyPr>
        <a:lstStyle/>
        <a:p>
          <a:pPr lvl="0" algn="ctr" defTabSz="1155700">
            <a:lnSpc>
              <a:spcPct val="90000"/>
            </a:lnSpc>
            <a:spcBef>
              <a:spcPct val="0"/>
            </a:spcBef>
            <a:spcAft>
              <a:spcPct val="35000"/>
            </a:spcAft>
          </a:pPr>
          <a:endParaRPr lang="es-ES_tradnl" sz="2600" kern="1200" dirty="0"/>
        </a:p>
      </dsp:txBody>
      <dsp:txXfrm>
        <a:off x="1236445" y="1106865"/>
        <a:ext cx="801680" cy="478195"/>
      </dsp:txXfrm>
    </dsp:sp>
    <dsp:sp modelId="{35168022-8396-E345-BBF2-7BCA96BC20CE}">
      <dsp:nvSpPr>
        <dsp:cNvPr id="0" name=""/>
        <dsp:cNvSpPr/>
      </dsp:nvSpPr>
      <dsp:spPr>
        <a:xfrm>
          <a:off x="2234879" y="0"/>
          <a:ext cx="1039292" cy="168466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es-ES_tradnl" sz="2300" kern="1200" dirty="0" smtClean="0"/>
            <a:t>Mov3</a:t>
          </a:r>
          <a:endParaRPr lang="es-ES_tradnl" sz="2300" kern="1200" dirty="0"/>
        </a:p>
      </dsp:txBody>
      <dsp:txXfrm>
        <a:off x="2234879" y="0"/>
        <a:ext cx="1039292" cy="505399"/>
      </dsp:txXfrm>
    </dsp:sp>
    <dsp:sp modelId="{C3D72DF4-B5BE-D446-9DBB-905FCD2B34FA}">
      <dsp:nvSpPr>
        <dsp:cNvPr id="0" name=""/>
        <dsp:cNvSpPr/>
      </dsp:nvSpPr>
      <dsp:spPr>
        <a:xfrm>
          <a:off x="2338808" y="505893"/>
          <a:ext cx="831434" cy="507949"/>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6040" tIns="49530" rIns="66040" bIns="49530" numCol="1" spcCol="1270" anchor="ctr" anchorCtr="0">
          <a:noAutofit/>
        </a:bodyPr>
        <a:lstStyle/>
        <a:p>
          <a:pPr lvl="0" algn="ctr" defTabSz="1155700">
            <a:lnSpc>
              <a:spcPct val="90000"/>
            </a:lnSpc>
            <a:spcBef>
              <a:spcPct val="0"/>
            </a:spcBef>
            <a:spcAft>
              <a:spcPct val="35000"/>
            </a:spcAft>
          </a:pPr>
          <a:endParaRPr lang="es-ES_tradnl" sz="2600" kern="1200" dirty="0"/>
        </a:p>
      </dsp:txBody>
      <dsp:txXfrm>
        <a:off x="2353685" y="520770"/>
        <a:ext cx="801680" cy="478195"/>
      </dsp:txXfrm>
    </dsp:sp>
    <dsp:sp modelId="{EDE84BBD-3CE1-8F43-B170-8AA815D060FC}">
      <dsp:nvSpPr>
        <dsp:cNvPr id="0" name=""/>
        <dsp:cNvSpPr/>
      </dsp:nvSpPr>
      <dsp:spPr>
        <a:xfrm>
          <a:off x="2338808" y="1091988"/>
          <a:ext cx="831434" cy="507949"/>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6040" tIns="49530" rIns="66040" bIns="49530" numCol="1" spcCol="1270" anchor="ctr" anchorCtr="0">
          <a:noAutofit/>
        </a:bodyPr>
        <a:lstStyle/>
        <a:p>
          <a:pPr lvl="0" algn="ctr" defTabSz="1155700">
            <a:lnSpc>
              <a:spcPct val="90000"/>
            </a:lnSpc>
            <a:spcBef>
              <a:spcPct val="0"/>
            </a:spcBef>
            <a:spcAft>
              <a:spcPct val="35000"/>
            </a:spcAft>
          </a:pPr>
          <a:endParaRPr lang="es-ES_tradnl" sz="2600" kern="1200" dirty="0"/>
        </a:p>
      </dsp:txBody>
      <dsp:txXfrm>
        <a:off x="2353685" y="1106865"/>
        <a:ext cx="801680" cy="478195"/>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_tradnl"/>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BF559FF-55DC-F947-A274-91B3643B7C40}" type="datetimeFigureOut">
              <a:rPr lang="es-ES_tradnl" smtClean="0"/>
              <a:t>8/10/17</a:t>
            </a:fld>
            <a:endParaRPr lang="es-ES_tradnl"/>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_tradnl"/>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_tradnl" smtClean="0"/>
              <a:t>Haga clic para modificar los estilos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s-ES_tradnl"/>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_tradnl"/>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F7FEC21-7427-2240-A266-C535803E62FD}" type="slidenum">
              <a:rPr lang="es-ES_tradnl" smtClean="0"/>
              <a:t>‹Nr.›</a:t>
            </a:fld>
            <a:endParaRPr lang="es-ES_tradnl"/>
          </a:p>
        </p:txBody>
      </p:sp>
    </p:spTree>
    <p:extLst>
      <p:ext uri="{BB962C8B-B14F-4D97-AF65-F5344CB8AC3E}">
        <p14:creationId xmlns:p14="http://schemas.microsoft.com/office/powerpoint/2010/main" val="9151730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dirty="0"/>
          </a:p>
        </p:txBody>
      </p:sp>
      <p:sp>
        <p:nvSpPr>
          <p:cNvPr id="4" name="Marcador de número de diapositiva 3"/>
          <p:cNvSpPr>
            <a:spLocks noGrp="1"/>
          </p:cNvSpPr>
          <p:nvPr>
            <p:ph type="sldNum" sz="quarter" idx="10"/>
          </p:nvPr>
        </p:nvSpPr>
        <p:spPr/>
        <p:txBody>
          <a:bodyPr/>
          <a:lstStyle/>
          <a:p>
            <a:fld id="{4F7FEC21-7427-2240-A266-C535803E62FD}" type="slidenum">
              <a:rPr lang="es-ES_tradnl" smtClean="0"/>
              <a:t>3</a:t>
            </a:fld>
            <a:endParaRPr lang="es-ES_tradnl"/>
          </a:p>
        </p:txBody>
      </p:sp>
    </p:spTree>
    <p:extLst>
      <p:ext uri="{BB962C8B-B14F-4D97-AF65-F5344CB8AC3E}">
        <p14:creationId xmlns:p14="http://schemas.microsoft.com/office/powerpoint/2010/main" val="14414244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_tradnl" dirty="0" smtClean="0"/>
              <a:t>¿Por qué</a:t>
            </a:r>
            <a:r>
              <a:rPr lang="es-ES_tradnl" baseline="0" dirty="0" smtClean="0"/>
              <a:t> escogemos estas tecnologías en vez de sus alternativas?</a:t>
            </a:r>
          </a:p>
          <a:p>
            <a:endParaRPr lang="es-ES_tradnl" baseline="0" dirty="0" smtClean="0"/>
          </a:p>
          <a:p>
            <a:r>
              <a:rPr lang="es-ES_tradnl" b="1" baseline="0" dirty="0" err="1" smtClean="0"/>
              <a:t>NodeJS</a:t>
            </a:r>
            <a:r>
              <a:rPr lang="es-ES_tradnl" b="1" baseline="0" dirty="0" smtClean="0"/>
              <a:t> </a:t>
            </a:r>
            <a:r>
              <a:rPr lang="es-ES_tradnl" baseline="0" dirty="0" smtClean="0"/>
              <a:t> </a:t>
            </a:r>
            <a:r>
              <a:rPr lang="es-ES_tradnl" baseline="0" dirty="0" smtClean="0">
                <a:sym typeface="Wingdings"/>
              </a:rPr>
              <a:t> Basado en eventos, por lo que el número de clientes no se limita al tamaño de la memoria RAM del servidor.(Otros servidores: hilo por cliente  cada hilo consume X RAM). 4000 en comparación a decenas de miles de conexiones concurrentes.</a:t>
            </a:r>
            <a:endParaRPr lang="es-ES_tradnl" baseline="0" dirty="0" smtClean="0"/>
          </a:p>
          <a:p>
            <a:r>
              <a:rPr lang="es-ES_tradnl" baseline="0" dirty="0" smtClean="0">
                <a:sym typeface="Wingdings"/>
              </a:rPr>
              <a:t>                Utilizo el mismo lenguaje tanto en el lado del cliente como en el lado del servidor.</a:t>
            </a:r>
          </a:p>
          <a:p>
            <a:r>
              <a:rPr lang="es-ES_tradnl" dirty="0" smtClean="0"/>
              <a:t>               </a:t>
            </a:r>
            <a:r>
              <a:rPr lang="es-ES_tradnl" dirty="0" smtClean="0">
                <a:sym typeface="Wingdings"/>
              </a:rPr>
              <a:t> Muy</a:t>
            </a:r>
            <a:r>
              <a:rPr lang="es-ES_tradnl" baseline="0" dirty="0" smtClean="0">
                <a:sym typeface="Wingdings"/>
              </a:rPr>
              <a:t> buena gestión de paquetes (</a:t>
            </a:r>
            <a:r>
              <a:rPr lang="es-ES_tradnl" baseline="0" dirty="0" err="1" smtClean="0">
                <a:sym typeface="Wingdings"/>
              </a:rPr>
              <a:t>npm</a:t>
            </a:r>
            <a:r>
              <a:rPr lang="es-ES_tradnl" baseline="0" dirty="0" smtClean="0">
                <a:sym typeface="Wingdings"/>
              </a:rPr>
              <a:t> permite descargar librerías/paquetes que ofrecen muchísima funcionalidad). Express, </a:t>
            </a:r>
            <a:r>
              <a:rPr lang="es-ES_tradnl" baseline="0" dirty="0" err="1" smtClean="0">
                <a:sym typeface="Wingdings"/>
              </a:rPr>
              <a:t>socket.io</a:t>
            </a:r>
            <a:r>
              <a:rPr lang="es-ES_tradnl" baseline="0" dirty="0" smtClean="0">
                <a:sym typeface="Wingdings"/>
              </a:rPr>
              <a:t> y </a:t>
            </a:r>
            <a:r>
              <a:rPr lang="es-ES_tradnl" baseline="0" dirty="0" err="1" smtClean="0">
                <a:sym typeface="Wingdings"/>
              </a:rPr>
              <a:t>sqlite</a:t>
            </a:r>
            <a:r>
              <a:rPr lang="es-ES_tradnl" baseline="0" dirty="0" smtClean="0">
                <a:sym typeface="Wingdings"/>
              </a:rPr>
              <a:t> son librerías o paquetes descargadas/os      	mediante </a:t>
            </a:r>
            <a:r>
              <a:rPr lang="es-ES_tradnl" baseline="0" dirty="0" err="1" smtClean="0">
                <a:sym typeface="Wingdings"/>
              </a:rPr>
              <a:t>npm</a:t>
            </a:r>
            <a:r>
              <a:rPr lang="es-ES_tradnl" baseline="0" dirty="0" smtClean="0">
                <a:sym typeface="Wingdings"/>
              </a:rPr>
              <a:t>.</a:t>
            </a:r>
          </a:p>
          <a:p>
            <a:r>
              <a:rPr lang="es-ES_tradnl" b="1" baseline="0" dirty="0" smtClean="0">
                <a:sym typeface="Wingdings"/>
              </a:rPr>
              <a:t>Express </a:t>
            </a:r>
            <a:r>
              <a:rPr lang="es-ES_tradnl" baseline="0" dirty="0" smtClean="0">
                <a:sym typeface="Wingdings"/>
              </a:rPr>
              <a:t> Permite crear aplicaciones web de forma sencilla y rápida y proporciona muchísima funcionalidad.</a:t>
            </a:r>
          </a:p>
          <a:p>
            <a:r>
              <a:rPr lang="es-ES_tradnl" b="1" baseline="0" dirty="0" err="1" smtClean="0">
                <a:sym typeface="Wingdings"/>
              </a:rPr>
              <a:t>Socket.io</a:t>
            </a:r>
            <a:r>
              <a:rPr lang="es-ES_tradnl" b="1" baseline="0" dirty="0" smtClean="0">
                <a:sym typeface="Wingdings"/>
              </a:rPr>
              <a:t> </a:t>
            </a:r>
            <a:r>
              <a:rPr lang="es-ES_tradnl" baseline="0" dirty="0" smtClean="0">
                <a:sym typeface="Wingdings"/>
              </a:rPr>
              <a:t> Comunicación bidireccional y en tiempo real. Soporte en casi todos los navegadores. Más rápido y permite más interacciones entre cliente y servidor que otras alternativas.</a:t>
            </a:r>
          </a:p>
          <a:p>
            <a:r>
              <a:rPr lang="es-ES_tradnl" b="1" baseline="0" dirty="0" err="1" smtClean="0">
                <a:sym typeface="Wingdings"/>
              </a:rPr>
              <a:t>SQLite</a:t>
            </a:r>
            <a:r>
              <a:rPr lang="es-ES_tradnl" baseline="0" dirty="0" smtClean="0">
                <a:sym typeface="Wingdings"/>
              </a:rPr>
              <a:t>  No es necesaria ninguna configuración al instalarse y permite almacenar la base de datos en el disco duro. Base de Datos completamente ACID:</a:t>
            </a:r>
          </a:p>
          <a:p>
            <a:pPr lvl="0"/>
            <a:r>
              <a:rPr lang="es-ES_tradnl" sz="1200" u="sng" kern="1200" dirty="0" smtClean="0">
                <a:solidFill>
                  <a:schemeClr val="tx1"/>
                </a:solidFill>
                <a:effectLst/>
                <a:latin typeface="+mn-lt"/>
                <a:ea typeface="+mn-ea"/>
                <a:cs typeface="+mn-cs"/>
              </a:rPr>
              <a:t>Atomicidad: </a:t>
            </a:r>
            <a:r>
              <a:rPr lang="es-ES_tradnl" sz="1200" kern="1200" dirty="0" smtClean="0">
                <a:solidFill>
                  <a:schemeClr val="tx1"/>
                </a:solidFill>
                <a:effectLst/>
                <a:latin typeface="+mn-lt"/>
                <a:ea typeface="+mn-ea"/>
                <a:cs typeface="+mn-cs"/>
              </a:rPr>
              <a:t>O se ejecutan todos los pasos de una operación o no se ejecuta ninguno.</a:t>
            </a:r>
          </a:p>
          <a:p>
            <a:pPr lvl="0"/>
            <a:r>
              <a:rPr lang="es-ES_tradnl" sz="1200" u="sng" kern="1200" dirty="0" smtClean="0">
                <a:solidFill>
                  <a:schemeClr val="tx1"/>
                </a:solidFill>
                <a:effectLst/>
                <a:latin typeface="+mn-lt"/>
                <a:ea typeface="+mn-ea"/>
                <a:cs typeface="+mn-cs"/>
              </a:rPr>
              <a:t>Consistencia: </a:t>
            </a:r>
            <a:r>
              <a:rPr lang="es-ES_tradnl" sz="1200" kern="1200" dirty="0" smtClean="0">
                <a:solidFill>
                  <a:schemeClr val="tx1"/>
                </a:solidFill>
                <a:effectLst/>
                <a:latin typeface="+mn-lt"/>
                <a:ea typeface="+mn-ea"/>
                <a:cs typeface="+mn-cs"/>
              </a:rPr>
              <a:t>Solo se ejecutarán las transacciones que cumplan con las reglas de integridad de la base de datos.</a:t>
            </a:r>
          </a:p>
          <a:p>
            <a:pPr lvl="0"/>
            <a:r>
              <a:rPr lang="es-ES_tradnl" sz="1200" u="sng" kern="1200" dirty="0" smtClean="0">
                <a:solidFill>
                  <a:schemeClr val="tx1"/>
                </a:solidFill>
                <a:effectLst/>
                <a:latin typeface="+mn-lt"/>
                <a:ea typeface="+mn-ea"/>
                <a:cs typeface="+mn-cs"/>
              </a:rPr>
              <a:t>Aislamiento: </a:t>
            </a:r>
            <a:r>
              <a:rPr lang="es-ES_tradnl" sz="1200" kern="1200" dirty="0" smtClean="0">
                <a:solidFill>
                  <a:schemeClr val="tx1"/>
                </a:solidFill>
                <a:effectLst/>
                <a:latin typeface="+mn-lt"/>
                <a:ea typeface="+mn-ea"/>
                <a:cs typeface="+mn-cs"/>
              </a:rPr>
              <a:t>Cada transacción se realiza de forma autónoma a las demás para evitar errores entre transacciones sobre la misma información.</a:t>
            </a:r>
          </a:p>
          <a:p>
            <a:r>
              <a:rPr lang="es-ES_tradnl" sz="1200" u="sng" kern="1200" dirty="0" smtClean="0">
                <a:solidFill>
                  <a:schemeClr val="tx1"/>
                </a:solidFill>
                <a:effectLst/>
                <a:latin typeface="+mn-lt"/>
                <a:ea typeface="+mn-ea"/>
                <a:cs typeface="+mn-cs"/>
              </a:rPr>
              <a:t>Durabilidad: </a:t>
            </a:r>
            <a:r>
              <a:rPr lang="es-ES_tradnl" sz="1200" kern="1200" dirty="0" smtClean="0">
                <a:solidFill>
                  <a:schemeClr val="tx1"/>
                </a:solidFill>
                <a:effectLst/>
                <a:latin typeface="+mn-lt"/>
                <a:ea typeface="+mn-ea"/>
                <a:cs typeface="+mn-cs"/>
              </a:rPr>
              <a:t>Las transacciones realizadas aseguran que los datos se guarden de forma permanente, incluso cuando el sistema falle, por lo que los datos han de almacenarse en una memoria no volátil. </a:t>
            </a:r>
            <a:endParaRPr lang="es-ES_tradnl" baseline="0" dirty="0" smtClean="0">
              <a:sym typeface="Wingdings"/>
            </a:endParaRPr>
          </a:p>
        </p:txBody>
      </p:sp>
      <p:sp>
        <p:nvSpPr>
          <p:cNvPr id="4" name="Marcador de número de diapositiva 3"/>
          <p:cNvSpPr>
            <a:spLocks noGrp="1"/>
          </p:cNvSpPr>
          <p:nvPr>
            <p:ph type="sldNum" sz="quarter" idx="10"/>
          </p:nvPr>
        </p:nvSpPr>
        <p:spPr/>
        <p:txBody>
          <a:bodyPr/>
          <a:lstStyle/>
          <a:p>
            <a:fld id="{4F7FEC21-7427-2240-A266-C535803E62FD}" type="slidenum">
              <a:rPr lang="es-ES_tradnl" smtClean="0"/>
              <a:t>11</a:t>
            </a:fld>
            <a:endParaRPr lang="es-ES_tradnl"/>
          </a:p>
        </p:txBody>
      </p:sp>
    </p:spTree>
    <p:extLst>
      <p:ext uri="{BB962C8B-B14F-4D97-AF65-F5344CB8AC3E}">
        <p14:creationId xmlns:p14="http://schemas.microsoft.com/office/powerpoint/2010/main" val="20531098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_tradnl" b="1" dirty="0" err="1" smtClean="0"/>
              <a:t>NodeJS</a:t>
            </a:r>
            <a:r>
              <a:rPr lang="es-ES_tradnl" b="1" dirty="0" smtClean="0"/>
              <a:t> y Express</a:t>
            </a:r>
            <a:r>
              <a:rPr lang="es-ES_tradnl" b="1" baseline="0" dirty="0" smtClean="0"/>
              <a:t> </a:t>
            </a:r>
            <a:r>
              <a:rPr lang="es-ES_tradnl" baseline="0" dirty="0" smtClean="0">
                <a:sym typeface="Wingdings"/>
              </a:rPr>
              <a:t> El fichero público del servidor contiene todos los documentos HTML</a:t>
            </a:r>
          </a:p>
          <a:p>
            <a:r>
              <a:rPr lang="es-ES_tradnl" baseline="0" dirty="0" smtClean="0">
                <a:sym typeface="Wingdings"/>
              </a:rPr>
              <a:t>	            Métodos de programa de utilidad HTTP Y middleware (lógica de intercambio de información entre programas).</a:t>
            </a:r>
          </a:p>
          <a:p>
            <a:r>
              <a:rPr lang="es-ES_tradnl" baseline="0" dirty="0" smtClean="0">
                <a:sym typeface="Wingdings"/>
              </a:rPr>
              <a:t>	            La instancia del servidor escucha en la dirección IP y puerto especificados.</a:t>
            </a:r>
          </a:p>
          <a:p>
            <a:endParaRPr lang="es-ES_tradnl" baseline="0" dirty="0" smtClean="0">
              <a:sym typeface="Wingdings"/>
            </a:endParaRPr>
          </a:p>
          <a:p>
            <a:r>
              <a:rPr lang="es-ES_tradnl" b="1" baseline="0" dirty="0" err="1" smtClean="0">
                <a:sym typeface="Wingdings"/>
              </a:rPr>
              <a:t>NodeJS</a:t>
            </a:r>
            <a:r>
              <a:rPr lang="es-ES_tradnl" b="1" baseline="0" dirty="0" smtClean="0">
                <a:sym typeface="Wingdings"/>
              </a:rPr>
              <a:t> y </a:t>
            </a:r>
            <a:r>
              <a:rPr lang="es-ES_tradnl" b="1" baseline="0" dirty="0" err="1" smtClean="0">
                <a:sym typeface="Wingdings"/>
              </a:rPr>
              <a:t>SQLite</a:t>
            </a:r>
            <a:r>
              <a:rPr lang="es-ES_tradnl" b="1" baseline="0" dirty="0" smtClean="0">
                <a:sym typeface="Wingdings"/>
              </a:rPr>
              <a:t> </a:t>
            </a:r>
            <a:r>
              <a:rPr lang="es-ES_tradnl" baseline="0" dirty="0" smtClean="0">
                <a:sym typeface="Wingdings"/>
              </a:rPr>
              <a:t> Combinando el uso de </a:t>
            </a:r>
            <a:r>
              <a:rPr lang="es-ES_tradnl" baseline="0" dirty="0" err="1" smtClean="0">
                <a:sym typeface="Wingdings"/>
              </a:rPr>
              <a:t>sql.js</a:t>
            </a:r>
            <a:r>
              <a:rPr lang="es-ES_tradnl" baseline="0" dirty="0" smtClean="0">
                <a:sym typeface="Wingdings"/>
              </a:rPr>
              <a:t> y </a:t>
            </a:r>
            <a:r>
              <a:rPr lang="es-ES_tradnl" baseline="0" dirty="0" err="1" smtClean="0">
                <a:sym typeface="Wingdings"/>
              </a:rPr>
              <a:t>node.js</a:t>
            </a:r>
            <a:r>
              <a:rPr lang="es-ES_tradnl" baseline="0" dirty="0" smtClean="0">
                <a:sym typeface="Wingdings"/>
              </a:rPr>
              <a:t>, tenemos la opción de leer una base de datos del disco duro y de guardar los cambios en el disco duro. Realizamos esto con la ayuda de un buffer (memoria intermedia).</a:t>
            </a:r>
          </a:p>
          <a:p>
            <a:endParaRPr lang="es-ES_tradnl" baseline="0" dirty="0" smtClean="0">
              <a:sym typeface="Wingdings"/>
            </a:endParaRPr>
          </a:p>
          <a:p>
            <a:r>
              <a:rPr lang="es-ES_tradnl" b="1" baseline="0" dirty="0" err="1" smtClean="0">
                <a:sym typeface="Wingdings"/>
              </a:rPr>
              <a:t>NodeJS</a:t>
            </a:r>
            <a:r>
              <a:rPr lang="es-ES_tradnl" b="1" baseline="0" dirty="0" smtClean="0">
                <a:sym typeface="Wingdings"/>
              </a:rPr>
              <a:t> y </a:t>
            </a:r>
            <a:r>
              <a:rPr lang="es-ES_tradnl" b="1" baseline="0" dirty="0" err="1" smtClean="0">
                <a:sym typeface="Wingdings"/>
              </a:rPr>
              <a:t>socket.io</a:t>
            </a:r>
            <a:r>
              <a:rPr lang="es-ES_tradnl" b="1" baseline="0" dirty="0" smtClean="0">
                <a:sym typeface="Wingdings"/>
              </a:rPr>
              <a:t> </a:t>
            </a:r>
            <a:r>
              <a:rPr lang="es-ES_tradnl" baseline="0" dirty="0" smtClean="0">
                <a:sym typeface="Wingdings"/>
              </a:rPr>
              <a:t> Tanto el servidor como el cliente pueden crear sockets donde se escucha al emisor o donde se envía al receptor. A cada socket establecido se le asocia un nombre que pueda distinguirlo de otros sockets, ya que existen distintos tipos. En la aplicación web ha sockets que intercambian información con un solo cliente y otros sockets que envían información a todos los clientes desde el servidor.</a:t>
            </a:r>
            <a:endParaRPr lang="es-ES_tradnl" dirty="0"/>
          </a:p>
        </p:txBody>
      </p:sp>
      <p:sp>
        <p:nvSpPr>
          <p:cNvPr id="4" name="Marcador de número de diapositiva 3"/>
          <p:cNvSpPr>
            <a:spLocks noGrp="1"/>
          </p:cNvSpPr>
          <p:nvPr>
            <p:ph type="sldNum" sz="quarter" idx="10"/>
          </p:nvPr>
        </p:nvSpPr>
        <p:spPr/>
        <p:txBody>
          <a:bodyPr/>
          <a:lstStyle/>
          <a:p>
            <a:fld id="{4F7FEC21-7427-2240-A266-C535803E62FD}" type="slidenum">
              <a:rPr lang="es-ES_tradnl" smtClean="0"/>
              <a:t>12</a:t>
            </a:fld>
            <a:endParaRPr lang="es-ES_tradnl"/>
          </a:p>
        </p:txBody>
      </p:sp>
    </p:spTree>
    <p:extLst>
      <p:ext uri="{BB962C8B-B14F-4D97-AF65-F5344CB8AC3E}">
        <p14:creationId xmlns:p14="http://schemas.microsoft.com/office/powerpoint/2010/main" val="12690405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_tradnl" sz="1200" kern="1200" dirty="0" smtClean="0">
                <a:solidFill>
                  <a:schemeClr val="tx1"/>
                </a:solidFill>
                <a:effectLst/>
                <a:latin typeface="+mn-lt"/>
                <a:ea typeface="+mn-ea"/>
                <a:cs typeface="+mn-cs"/>
              </a:rPr>
              <a:t>Como se puede observar todos los eventos ocurren en orden cronológico. En primer lugar, se establece la conexión mediante un </a:t>
            </a:r>
            <a:r>
              <a:rPr lang="es-ES_tradnl" sz="1200" kern="1200" dirty="0" err="1" smtClean="0">
                <a:solidFill>
                  <a:schemeClr val="tx1"/>
                </a:solidFill>
                <a:effectLst/>
                <a:latin typeface="+mn-lt"/>
                <a:ea typeface="+mn-ea"/>
                <a:cs typeface="+mn-cs"/>
              </a:rPr>
              <a:t>websocket</a:t>
            </a:r>
            <a:r>
              <a:rPr lang="es-ES_tradnl" sz="1200" kern="1200" dirty="0" smtClean="0">
                <a:solidFill>
                  <a:schemeClr val="tx1"/>
                </a:solidFill>
                <a:effectLst/>
                <a:latin typeface="+mn-lt"/>
                <a:ea typeface="+mn-ea"/>
                <a:cs typeface="+mn-cs"/>
              </a:rPr>
              <a:t> y después el cliente manda la solicitud para obtener el listado de pacientes. A continuación, el servidor reconoce la petición, abre la base de datos, envía el listado al cliente y cierra la base de datos. Finalmente observamos como el cliente recibe la lista y la muestra en el navegador.</a:t>
            </a:r>
            <a:endParaRPr lang="es-ES_tradnl" sz="120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4F7FEC21-7427-2240-A266-C535803E62FD}" type="slidenum">
              <a:rPr lang="es-ES_tradnl" smtClean="0"/>
              <a:t>18</a:t>
            </a:fld>
            <a:endParaRPr lang="es-ES_tradnl"/>
          </a:p>
        </p:txBody>
      </p:sp>
    </p:spTree>
    <p:extLst>
      <p:ext uri="{BB962C8B-B14F-4D97-AF65-F5344CB8AC3E}">
        <p14:creationId xmlns:p14="http://schemas.microsoft.com/office/powerpoint/2010/main" val="2343922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_tradnl" sz="1200" kern="1200" dirty="0" smtClean="0">
                <a:solidFill>
                  <a:schemeClr val="tx1"/>
                </a:solidFill>
                <a:effectLst/>
                <a:latin typeface="+mn-lt"/>
                <a:ea typeface="+mn-ea"/>
                <a:cs typeface="+mn-cs"/>
              </a:rPr>
              <a:t>La aplicación web es capaz de comunicarse con un servidor que tiene acceso a una base de datos para solicitar o modificar datos en consecuencia a lo que solicite el cliente. Además, la aplicación tiene la capacidad de mostrar los datos que solicite el usuario, pudiendo ser en forma de tablas de pacientes o tablas de datos de movimientos de pacientes y en forma de gráficos de sesiones de movimiento o gráficos de evolución de movimientos.</a:t>
            </a:r>
          </a:p>
          <a:p>
            <a:pPr marL="0" marR="0" indent="0" algn="l" defTabSz="914400" rtl="0" eaLnBrk="1" fontAlgn="auto" latinLnBrk="0" hangingPunct="1">
              <a:lnSpc>
                <a:spcPct val="100000"/>
              </a:lnSpc>
              <a:spcBef>
                <a:spcPts val="0"/>
              </a:spcBef>
              <a:spcAft>
                <a:spcPts val="0"/>
              </a:spcAft>
              <a:buClrTx/>
              <a:buSzTx/>
              <a:buFontTx/>
              <a:buNone/>
              <a:tabLst/>
              <a:defRPr/>
            </a:pPr>
            <a:endParaRPr lang="es-ES_tradnl"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s-ES_tradnl" sz="1200" kern="1200" dirty="0" smtClean="0">
                <a:solidFill>
                  <a:schemeClr val="tx1"/>
                </a:solidFill>
                <a:effectLst/>
                <a:latin typeface="+mn-lt"/>
                <a:ea typeface="+mn-ea"/>
                <a:cs typeface="+mn-cs"/>
              </a:rPr>
              <a:t>Reforzar</a:t>
            </a:r>
            <a:r>
              <a:rPr lang="es-ES_tradnl" sz="1200" kern="1200" baseline="0" dirty="0" smtClean="0">
                <a:solidFill>
                  <a:schemeClr val="tx1"/>
                </a:solidFill>
                <a:effectLst/>
                <a:latin typeface="+mn-lt"/>
                <a:ea typeface="+mn-ea"/>
                <a:cs typeface="+mn-cs"/>
              </a:rPr>
              <a:t> conocimientos </a:t>
            </a:r>
            <a:r>
              <a:rPr lang="es-ES_tradnl" sz="1200" kern="1200" baseline="0" dirty="0" smtClean="0">
                <a:solidFill>
                  <a:schemeClr val="tx1"/>
                </a:solidFill>
                <a:effectLst/>
                <a:latin typeface="+mn-lt"/>
                <a:ea typeface="+mn-ea"/>
                <a:cs typeface="+mn-cs"/>
                <a:sym typeface="Wingdings"/>
              </a:rPr>
              <a:t> Programación, manejo de bases de datos, Utilización de sockets</a:t>
            </a:r>
          </a:p>
          <a:p>
            <a:pPr marL="0" marR="0" indent="0" algn="l" defTabSz="914400" rtl="0" eaLnBrk="1" fontAlgn="auto" latinLnBrk="0" hangingPunct="1">
              <a:lnSpc>
                <a:spcPct val="100000"/>
              </a:lnSpc>
              <a:spcBef>
                <a:spcPts val="0"/>
              </a:spcBef>
              <a:spcAft>
                <a:spcPts val="0"/>
              </a:spcAft>
              <a:buClrTx/>
              <a:buSzTx/>
              <a:buFontTx/>
              <a:buNone/>
              <a:tabLst/>
              <a:defRPr/>
            </a:pPr>
            <a:endParaRPr lang="es-ES_tradnl" sz="1200" kern="1200" baseline="0" dirty="0" smtClean="0">
              <a:solidFill>
                <a:schemeClr val="tx1"/>
              </a:solidFill>
              <a:effectLst/>
              <a:latin typeface="+mn-lt"/>
              <a:ea typeface="+mn-ea"/>
              <a:cs typeface="+mn-cs"/>
              <a:sym typeface="Wingdings"/>
            </a:endParaRPr>
          </a:p>
          <a:p>
            <a:pPr marL="0" marR="0" indent="0" algn="l" defTabSz="914400" rtl="0" eaLnBrk="1" fontAlgn="auto" latinLnBrk="0" hangingPunct="1">
              <a:lnSpc>
                <a:spcPct val="100000"/>
              </a:lnSpc>
              <a:spcBef>
                <a:spcPts val="0"/>
              </a:spcBef>
              <a:spcAft>
                <a:spcPts val="0"/>
              </a:spcAft>
              <a:buClrTx/>
              <a:buSzTx/>
              <a:buFontTx/>
              <a:buNone/>
              <a:tabLst/>
              <a:defRPr/>
            </a:pPr>
            <a:r>
              <a:rPr lang="es-ES_tradnl" sz="1200" kern="1200" baseline="0" dirty="0" smtClean="0">
                <a:solidFill>
                  <a:schemeClr val="tx1"/>
                </a:solidFill>
                <a:effectLst/>
                <a:latin typeface="+mn-lt"/>
                <a:ea typeface="+mn-ea"/>
                <a:cs typeface="+mn-cs"/>
                <a:sym typeface="Wingdings"/>
              </a:rPr>
              <a:t>Labor de investigación  </a:t>
            </a:r>
            <a:r>
              <a:rPr lang="es-ES_tradnl" sz="1200" kern="1200" dirty="0" smtClean="0">
                <a:solidFill>
                  <a:schemeClr val="tx1"/>
                </a:solidFill>
                <a:effectLst/>
                <a:latin typeface="+mn-lt"/>
                <a:ea typeface="+mn-ea"/>
                <a:cs typeface="+mn-cs"/>
              </a:rPr>
              <a:t>la capacidad para llevar a cabo el proceso de investigación para encontrar las tecnologías adecuadas que se ajustasen a las necesidades y requisitos del proyecto,</a:t>
            </a:r>
            <a:r>
              <a:rPr lang="es-ES_tradnl" sz="1200" kern="1200" baseline="0" dirty="0" smtClean="0">
                <a:solidFill>
                  <a:schemeClr val="tx1"/>
                </a:solidFill>
                <a:effectLst/>
                <a:latin typeface="+mn-lt"/>
                <a:ea typeface="+mn-ea"/>
                <a:cs typeface="+mn-cs"/>
              </a:rPr>
              <a:t> </a:t>
            </a:r>
            <a:r>
              <a:rPr lang="es-ES_tradnl" sz="1200" kern="1200" dirty="0" smtClean="0">
                <a:solidFill>
                  <a:schemeClr val="tx1"/>
                </a:solidFill>
                <a:effectLst/>
                <a:latin typeface="+mn-lt"/>
                <a:ea typeface="+mn-ea"/>
                <a:cs typeface="+mn-cs"/>
              </a:rPr>
              <a:t>es una cualidad fundamental que debe adquirir cualquier ingeniero, pues en el mundo laboral se valora su capacidad de afrontar los problemas, independientemente de si se poseían de antemano los conocimientos necesarios o si estos debieron adquiriste durante el desarrollo.</a:t>
            </a:r>
          </a:p>
          <a:p>
            <a:pPr marL="0" marR="0" indent="0" algn="l" defTabSz="914400" rtl="0" eaLnBrk="1" fontAlgn="auto" latinLnBrk="0" hangingPunct="1">
              <a:lnSpc>
                <a:spcPct val="100000"/>
              </a:lnSpc>
              <a:spcBef>
                <a:spcPts val="0"/>
              </a:spcBef>
              <a:spcAft>
                <a:spcPts val="0"/>
              </a:spcAft>
              <a:buClrTx/>
              <a:buSzTx/>
              <a:buFontTx/>
              <a:buNone/>
              <a:tabLst/>
              <a:defRPr/>
            </a:pPr>
            <a:endParaRPr lang="es-ES_tradnl"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s-ES_tradnl" sz="1200" kern="1200" dirty="0" smtClean="0">
                <a:solidFill>
                  <a:schemeClr val="tx1"/>
                </a:solidFill>
                <a:effectLst/>
                <a:latin typeface="+mn-lt"/>
                <a:ea typeface="+mn-ea"/>
                <a:cs typeface="+mn-cs"/>
              </a:rPr>
              <a:t>Reuniones</a:t>
            </a:r>
            <a:r>
              <a:rPr lang="es-ES_tradnl" sz="1200" kern="1200" baseline="0" dirty="0" smtClean="0">
                <a:solidFill>
                  <a:schemeClr val="tx1"/>
                </a:solidFill>
                <a:effectLst/>
                <a:latin typeface="+mn-lt"/>
                <a:ea typeface="+mn-ea"/>
                <a:cs typeface="+mn-cs"/>
              </a:rPr>
              <a:t> con el cliente </a:t>
            </a:r>
            <a:r>
              <a:rPr lang="es-ES_tradnl" sz="1200" kern="1200" baseline="0" dirty="0" smtClean="0">
                <a:solidFill>
                  <a:schemeClr val="tx1"/>
                </a:solidFill>
                <a:effectLst/>
                <a:latin typeface="+mn-lt"/>
                <a:ea typeface="+mn-ea"/>
                <a:cs typeface="+mn-cs"/>
                <a:sym typeface="Wingdings"/>
              </a:rPr>
              <a:t> Muy importante para familiarizarse con las prácticas realizadas en una empresa, cuando esta realiza un proyecto para un cliente.</a:t>
            </a:r>
          </a:p>
          <a:p>
            <a:pPr marL="0" marR="0" indent="0" algn="l" defTabSz="914400" rtl="0" eaLnBrk="1" fontAlgn="auto" latinLnBrk="0" hangingPunct="1">
              <a:lnSpc>
                <a:spcPct val="100000"/>
              </a:lnSpc>
              <a:spcBef>
                <a:spcPts val="0"/>
              </a:spcBef>
              <a:spcAft>
                <a:spcPts val="0"/>
              </a:spcAft>
              <a:buClrTx/>
              <a:buSzTx/>
              <a:buFontTx/>
              <a:buNone/>
              <a:tabLst/>
              <a:defRPr/>
            </a:pPr>
            <a:endParaRPr lang="es-ES_tradnl" sz="1200" kern="1200" baseline="0" dirty="0" smtClean="0">
              <a:solidFill>
                <a:schemeClr val="tx1"/>
              </a:solidFill>
              <a:effectLst/>
              <a:latin typeface="+mn-lt"/>
              <a:ea typeface="+mn-ea"/>
              <a:cs typeface="+mn-cs"/>
              <a:sym typeface="Wingdings"/>
            </a:endParaRPr>
          </a:p>
          <a:p>
            <a:pPr marL="0" marR="0" indent="0" algn="l" defTabSz="914400" rtl="0" eaLnBrk="1" fontAlgn="auto" latinLnBrk="0" hangingPunct="1">
              <a:lnSpc>
                <a:spcPct val="100000"/>
              </a:lnSpc>
              <a:spcBef>
                <a:spcPts val="0"/>
              </a:spcBef>
              <a:spcAft>
                <a:spcPts val="0"/>
              </a:spcAft>
              <a:buClrTx/>
              <a:buSzTx/>
              <a:buFontTx/>
              <a:buNone/>
              <a:tabLst/>
              <a:defRPr/>
            </a:pPr>
            <a:r>
              <a:rPr lang="es-ES_tradnl" sz="1200" kern="1200" baseline="0" dirty="0" smtClean="0">
                <a:solidFill>
                  <a:schemeClr val="tx1"/>
                </a:solidFill>
                <a:effectLst/>
                <a:latin typeface="+mn-lt"/>
                <a:ea typeface="+mn-ea"/>
                <a:cs typeface="+mn-cs"/>
                <a:sym typeface="Wingdings"/>
              </a:rPr>
              <a:t>GitHub  Repositorio donde Rodrigo y yo hemos colaborado mutuamente para crear este proyecto  entorno de trabajo.</a:t>
            </a:r>
            <a:endParaRPr lang="es-ES_tradnl"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s-ES_tradnl" sz="1200" kern="1200" dirty="0" smtClean="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4F7FEC21-7427-2240-A266-C535803E62FD}" type="slidenum">
              <a:rPr lang="es-ES_tradnl" smtClean="0"/>
              <a:t>19</a:t>
            </a:fld>
            <a:endParaRPr lang="es-ES_tradnl"/>
          </a:p>
        </p:txBody>
      </p:sp>
    </p:spTree>
    <p:extLst>
      <p:ext uri="{BB962C8B-B14F-4D97-AF65-F5344CB8AC3E}">
        <p14:creationId xmlns:p14="http://schemas.microsoft.com/office/powerpoint/2010/main" val="273229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_tradnl" dirty="0" smtClean="0"/>
              <a:t>WBP</a:t>
            </a:r>
            <a:r>
              <a:rPr lang="es-ES_tradnl" baseline="0" dirty="0" smtClean="0"/>
              <a:t> es capaz de medir muchos otros rangos de movimiento a parte del cervical. La lógica que permite mostrar estos datos ya está implementada, por lo que sería muy sencillo incorporar otros rangos de movimiento.</a:t>
            </a:r>
          </a:p>
          <a:p>
            <a:endParaRPr lang="es-ES_tradnl"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s-ES_tradnl" sz="1200" kern="1200" dirty="0" smtClean="0">
                <a:solidFill>
                  <a:schemeClr val="tx1"/>
                </a:solidFill>
                <a:effectLst/>
                <a:latin typeface="+mn-lt"/>
                <a:ea typeface="+mn-ea"/>
                <a:cs typeface="+mn-cs"/>
              </a:rPr>
              <a:t>Otra mejora fácil de implementar sería el despliegue en remoto, posiblemente en un servidor en la nube, de la aplicación web.</a:t>
            </a:r>
          </a:p>
          <a:p>
            <a:endParaRPr lang="es-ES_tradnl" dirty="0" smtClean="0"/>
          </a:p>
          <a:p>
            <a:r>
              <a:rPr lang="es-ES_tradnl" dirty="0" smtClean="0"/>
              <a:t>No existe ningún control</a:t>
            </a:r>
            <a:r>
              <a:rPr lang="es-ES_tradnl" baseline="0" dirty="0" smtClean="0"/>
              <a:t> de acceso a los datos. </a:t>
            </a:r>
            <a:r>
              <a:rPr lang="es-ES_tradnl" sz="1200" kern="1200" dirty="0" smtClean="0">
                <a:solidFill>
                  <a:schemeClr val="tx1"/>
                </a:solidFill>
                <a:effectLst/>
                <a:latin typeface="+mn-lt"/>
                <a:ea typeface="+mn-ea"/>
                <a:cs typeface="+mn-cs"/>
              </a:rPr>
              <a:t>Este hecho no es problemático ahora mismo ya que solo puede accederse a la aplicación en su despliegue actual desde una red privada, pero podría resultar muy importante en el futuro, sobre todo para el seguimiento de pacientes individuales. No es un aspecto tan relevante para el estudio clínico, ya que los nombres podrían anonimizarse para evitar vulnerar leyes de protección de datos.</a:t>
            </a:r>
          </a:p>
          <a:p>
            <a:r>
              <a:rPr lang="es-ES_tradnl" sz="1200" kern="1200" dirty="0" smtClean="0">
                <a:solidFill>
                  <a:schemeClr val="tx1"/>
                </a:solidFill>
                <a:effectLst/>
                <a:latin typeface="+mn-lt"/>
                <a:ea typeface="+mn-ea"/>
                <a:cs typeface="+mn-cs"/>
              </a:rPr>
              <a:t> </a:t>
            </a:r>
          </a:p>
          <a:p>
            <a:endParaRPr lang="es-ES_tradnl" dirty="0"/>
          </a:p>
        </p:txBody>
      </p:sp>
      <p:sp>
        <p:nvSpPr>
          <p:cNvPr id="4" name="Marcador de número de diapositiva 3"/>
          <p:cNvSpPr>
            <a:spLocks noGrp="1"/>
          </p:cNvSpPr>
          <p:nvPr>
            <p:ph type="sldNum" sz="quarter" idx="10"/>
          </p:nvPr>
        </p:nvSpPr>
        <p:spPr/>
        <p:txBody>
          <a:bodyPr/>
          <a:lstStyle/>
          <a:p>
            <a:fld id="{4F7FEC21-7427-2240-A266-C535803E62FD}" type="slidenum">
              <a:rPr lang="es-ES_tradnl" smtClean="0"/>
              <a:t>20</a:t>
            </a:fld>
            <a:endParaRPr lang="es-ES_tradnl"/>
          </a:p>
        </p:txBody>
      </p:sp>
    </p:spTree>
    <p:extLst>
      <p:ext uri="{BB962C8B-B14F-4D97-AF65-F5344CB8AC3E}">
        <p14:creationId xmlns:p14="http://schemas.microsoft.com/office/powerpoint/2010/main" val="8881466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hasCustomPrompt="1"/>
          </p:nvPr>
        </p:nvSpPr>
        <p:spPr>
          <a:xfrm>
            <a:off x="1524000" y="1122363"/>
            <a:ext cx="9144000" cy="2387600"/>
          </a:xfrm>
        </p:spPr>
        <p:txBody>
          <a:bodyPr anchor="b"/>
          <a:lstStyle>
            <a:lvl1pPr algn="ctr">
              <a:defRPr sz="6000" baseline="0"/>
            </a:lvl1pPr>
          </a:lstStyle>
          <a:p>
            <a:r>
              <a:rPr lang="es-ES_tradnl" dirty="0" smtClean="0"/>
              <a:t>Universidad CEU San Pablo</a:t>
            </a:r>
            <a:br>
              <a:rPr lang="es-ES_tradnl" dirty="0" smtClean="0"/>
            </a:br>
            <a:r>
              <a:rPr lang="es-ES_tradnl" dirty="0" smtClean="0"/>
              <a:t>Escuela Politécnica Superior</a:t>
            </a:r>
            <a:br>
              <a:rPr lang="es-ES_tradnl" dirty="0" smtClean="0"/>
            </a:br>
            <a:r>
              <a:rPr lang="es-ES_tradnl" dirty="0" smtClean="0"/>
              <a:t>GIST</a:t>
            </a:r>
            <a:endParaRPr lang="es-ES_tradnl" dirty="0"/>
          </a:p>
        </p:txBody>
      </p:sp>
      <p:sp>
        <p:nvSpPr>
          <p:cNvPr id="3" name="Subtítulo 2"/>
          <p:cNvSpPr>
            <a:spLocks noGrp="1"/>
          </p:cNvSpPr>
          <p:nvPr>
            <p:ph type="subTitle" idx="1" hasCustomPrompt="1"/>
          </p:nvPr>
        </p:nvSpPr>
        <p:spPr>
          <a:xfrm>
            <a:off x="1524000" y="3602038"/>
            <a:ext cx="9144000" cy="1655762"/>
          </a:xfrm>
        </p:spPr>
        <p:txBody>
          <a:bodyPr/>
          <a:lstStyle>
            <a:lvl1pPr marL="0" indent="0" algn="ctr">
              <a:buNone/>
              <a:defRPr sz="24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_tradnl" dirty="0" smtClean="0"/>
              <a:t>Trabajo de Fin de Grado</a:t>
            </a:r>
          </a:p>
          <a:p>
            <a:r>
              <a:rPr lang="es-ES_tradnl" dirty="0" smtClean="0"/>
              <a:t>Desarrollo de una aplicación web y una base de datos para el seguimiento de pacientes con problemas de movilidad cervical</a:t>
            </a:r>
            <a:endParaRPr lang="es-ES_tradnl" dirty="0"/>
          </a:p>
        </p:txBody>
      </p:sp>
      <p:sp>
        <p:nvSpPr>
          <p:cNvPr id="7" name="Marcador de fecha 6"/>
          <p:cNvSpPr>
            <a:spLocks noGrp="1"/>
          </p:cNvSpPr>
          <p:nvPr>
            <p:ph type="dt" sz="half" idx="10"/>
          </p:nvPr>
        </p:nvSpPr>
        <p:spPr/>
        <p:txBody>
          <a:bodyPr/>
          <a:lstStyle/>
          <a:p>
            <a:fld id="{F50214B2-7D9C-AB46-A8CF-2DCB1EFC88F4}" type="datetimeFigureOut">
              <a:rPr lang="es-ES_tradnl" smtClean="0"/>
              <a:t>8/10/17</a:t>
            </a:fld>
            <a:endParaRPr lang="es-ES_tradnl"/>
          </a:p>
        </p:txBody>
      </p:sp>
      <p:sp>
        <p:nvSpPr>
          <p:cNvPr id="8" name="Marcador de pie de página 7"/>
          <p:cNvSpPr>
            <a:spLocks noGrp="1"/>
          </p:cNvSpPr>
          <p:nvPr>
            <p:ph type="ftr" sz="quarter" idx="11"/>
          </p:nvPr>
        </p:nvSpPr>
        <p:spPr/>
        <p:txBody>
          <a:bodyPr/>
          <a:lstStyle/>
          <a:p>
            <a:endParaRPr lang="es-ES_tradnl"/>
          </a:p>
        </p:txBody>
      </p:sp>
      <p:sp>
        <p:nvSpPr>
          <p:cNvPr id="9" name="Marcador de número de diapositiva 8"/>
          <p:cNvSpPr>
            <a:spLocks noGrp="1"/>
          </p:cNvSpPr>
          <p:nvPr>
            <p:ph type="sldNum" sz="quarter" idx="12"/>
          </p:nvPr>
        </p:nvSpPr>
        <p:spPr/>
        <p:txBody>
          <a:bodyPr/>
          <a:lstStyle/>
          <a:p>
            <a:fld id="{FBB2AC54-FB65-4C4F-A3C3-B51F6DD213DF}" type="slidenum">
              <a:rPr lang="es-ES_tradnl" smtClean="0"/>
              <a:t>‹Nr.›</a:t>
            </a:fld>
            <a:endParaRPr lang="es-ES_tradnl"/>
          </a:p>
        </p:txBody>
      </p:sp>
    </p:spTree>
    <p:extLst>
      <p:ext uri="{BB962C8B-B14F-4D97-AF65-F5344CB8AC3E}">
        <p14:creationId xmlns:p14="http://schemas.microsoft.com/office/powerpoint/2010/main" val="445068295"/>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seño personaliza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smtClean="0"/>
              <a:t>Haga clic para modificar el estilo de título del patrón</a:t>
            </a:r>
            <a:endParaRPr lang="es-ES_tradnl"/>
          </a:p>
        </p:txBody>
      </p:sp>
      <p:sp>
        <p:nvSpPr>
          <p:cNvPr id="3" name="Marcador de fecha 2"/>
          <p:cNvSpPr>
            <a:spLocks noGrp="1"/>
          </p:cNvSpPr>
          <p:nvPr>
            <p:ph type="dt" sz="half" idx="10"/>
          </p:nvPr>
        </p:nvSpPr>
        <p:spPr/>
        <p:txBody>
          <a:bodyPr/>
          <a:lstStyle/>
          <a:p>
            <a:fld id="{F50214B2-7D9C-AB46-A8CF-2DCB1EFC88F4}" type="datetimeFigureOut">
              <a:rPr lang="es-ES_tradnl" smtClean="0"/>
              <a:t>8/10/17</a:t>
            </a:fld>
            <a:endParaRPr lang="es-ES_tradnl"/>
          </a:p>
        </p:txBody>
      </p:sp>
      <p:sp>
        <p:nvSpPr>
          <p:cNvPr id="4" name="Marcador de pie de página 3"/>
          <p:cNvSpPr>
            <a:spLocks noGrp="1"/>
          </p:cNvSpPr>
          <p:nvPr>
            <p:ph type="ftr" sz="quarter" idx="11"/>
          </p:nvPr>
        </p:nvSpPr>
        <p:spPr/>
        <p:txBody>
          <a:bodyPr/>
          <a:lstStyle/>
          <a:p>
            <a:endParaRPr lang="es-ES_tradnl"/>
          </a:p>
        </p:txBody>
      </p:sp>
      <p:sp>
        <p:nvSpPr>
          <p:cNvPr id="5" name="Marcador de número de diapositiva 4"/>
          <p:cNvSpPr>
            <a:spLocks noGrp="1"/>
          </p:cNvSpPr>
          <p:nvPr>
            <p:ph type="sldNum" sz="quarter" idx="12"/>
          </p:nvPr>
        </p:nvSpPr>
        <p:spPr/>
        <p:txBody>
          <a:bodyPr/>
          <a:lstStyle/>
          <a:p>
            <a:fld id="{FBB2AC54-FB65-4C4F-A3C3-B51F6DD213DF}" type="slidenum">
              <a:rPr lang="es-ES_tradnl" smtClean="0"/>
              <a:t>‹Nr.›</a:t>
            </a:fld>
            <a:endParaRPr lang="es-ES_tradnl"/>
          </a:p>
        </p:txBody>
      </p:sp>
    </p:spTree>
    <p:extLst>
      <p:ext uri="{BB962C8B-B14F-4D97-AF65-F5344CB8AC3E}">
        <p14:creationId xmlns:p14="http://schemas.microsoft.com/office/powerpoint/2010/main" val="1348913750"/>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4" Type="http://schemas.openxmlformats.org/officeDocument/2006/relationships/image" Target="../media/image1.jpg"/><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4">
            <a:alphaModFix amt="20000"/>
            <a:lum/>
          </a:blip>
          <a:srcRect/>
          <a:stretch>
            <a:fillRect l="-1000" r="-1000"/>
          </a:stretch>
        </a:blipFill>
        <a:effectLst/>
      </p:bgPr>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endParaRPr lang="es-ES_tradnl" sz="1000" dirty="0">
              <a:effectLst/>
              <a:latin typeface="Courier New" charset="0"/>
              <a:ea typeface="Times New Roman" charset="0"/>
              <a:cs typeface="Times New Roman" charset="0"/>
            </a:endParaRPr>
          </a:p>
        </p:txBody>
      </p:sp>
      <p:sp>
        <p:nvSpPr>
          <p:cNvPr id="3"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endParaRPr lang="es-ES_tradnl" sz="1000" dirty="0">
              <a:effectLst/>
              <a:latin typeface="Courier New" charset="0"/>
              <a:ea typeface="Times New Roman" charset="0"/>
              <a:cs typeface="Times New Roman" charset="0"/>
            </a:endParaRPr>
          </a:p>
        </p:txBody>
      </p:sp>
      <p:sp>
        <p:nvSpPr>
          <p:cNvPr id="4" name="Marcador de fech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50214B2-7D9C-AB46-A8CF-2DCB1EFC88F4}" type="datetimeFigureOut">
              <a:rPr lang="es-ES_tradnl" smtClean="0"/>
              <a:t>8/10/17</a:t>
            </a:fld>
            <a:endParaRPr lang="es-ES_tradnl"/>
          </a:p>
        </p:txBody>
      </p:sp>
      <p:sp>
        <p:nvSpPr>
          <p:cNvPr id="5" name="Marcador de pie de pá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_tradnl"/>
          </a:p>
        </p:txBody>
      </p:sp>
      <p:sp>
        <p:nvSpPr>
          <p:cNvPr id="6" name="Marcador de número de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BB2AC54-FB65-4C4F-A3C3-B51F6DD213DF}" type="slidenum">
              <a:rPr lang="es-ES_tradnl" smtClean="0"/>
              <a:t>‹Nr.›</a:t>
            </a:fld>
            <a:endParaRPr lang="es-ES_tradnl"/>
          </a:p>
        </p:txBody>
      </p:sp>
    </p:spTree>
    <p:extLst>
      <p:ext uri="{BB962C8B-B14F-4D97-AF65-F5344CB8AC3E}">
        <p14:creationId xmlns:p14="http://schemas.microsoft.com/office/powerpoint/2010/main" val="1944478563"/>
      </p:ext>
    </p:extLst>
  </p:cSld>
  <p:clrMap bg1="lt1" tx1="dk1" bg2="lt2" tx2="dk2" accent1="accent1" accent2="accent2" accent3="accent3" accent4="accent4" accent5="accent5" accent6="accent6" hlink="hlink" folHlink="folHlink"/>
  <p:sldLayoutIdLst>
    <p:sldLayoutId id="2147483649" r:id="rId1"/>
    <p:sldLayoutId id="2147483650" r:id="rId2"/>
  </p:sldLayoutIdLst>
  <p:timing>
    <p:tnLst>
      <p:par>
        <p:cTn id="1" dur="indefinite" restart="never" nodeType="tmRoot"/>
      </p:par>
    </p:tnLst>
  </p:timing>
  <p:txStyles>
    <p:titleStyle>
      <a:lvl1pPr algn="ctr" defTabSz="914400" rtl="0" eaLnBrk="1" latinLnBrk="0" hangingPunct="1">
        <a:lnSpc>
          <a:spcPct val="90000"/>
        </a:lnSpc>
        <a:spcBef>
          <a:spcPct val="0"/>
        </a:spcBef>
        <a:buNone/>
        <a:defRPr lang="es-ES_tradnl" sz="1600" kern="1200" baseline="0" smtClean="0">
          <a:solidFill>
            <a:schemeClr val="tx1"/>
          </a:solidFill>
          <a:effectLst/>
          <a:latin typeface="+mn-lt"/>
          <a:ea typeface="Abadi MT Condensed Light" charset="0"/>
          <a:cs typeface="Abadi MT Condensed Light" charset="0"/>
        </a:defRPr>
      </a:lvl1pPr>
    </p:titleStyle>
    <p:bodyStyle>
      <a:lvl1pPr marL="0" indent="0" algn="ctr" defTabSz="914400" rtl="0" eaLnBrk="1" latinLnBrk="0" hangingPunct="1">
        <a:lnSpc>
          <a:spcPct val="90000"/>
        </a:lnSpc>
        <a:spcBef>
          <a:spcPts val="1000"/>
        </a:spcBef>
        <a:buFontTx/>
        <a:buNone/>
        <a:defRPr lang="es-ES_tradnl" sz="2400" kern="1200" smtClean="0">
          <a:solidFill>
            <a:schemeClr val="tx1"/>
          </a:solidFill>
          <a:effectLst/>
          <a:latin typeface="Abadi MT Condensed Extra Bold" charset="0"/>
          <a:ea typeface="Abadi MT Condensed Extra Bold" charset="0"/>
          <a:cs typeface="Abadi MT Condensed Extra Bold"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s-ES_trad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g"/><Relationship Id="rId3" Type="http://schemas.openxmlformats.org/officeDocument/2006/relationships/image" Target="../media/image2.tiff"/></Relationships>
</file>

<file path=ppt/slides/_rels/slide10.xml.rels><?xml version="1.0" encoding="UTF-8" standalone="yes"?>
<Relationships xmlns="http://schemas.openxmlformats.org/package/2006/relationships"><Relationship Id="rId3" Type="http://schemas.openxmlformats.org/officeDocument/2006/relationships/image" Target="../media/image2.tiff"/><Relationship Id="rId4" Type="http://schemas.openxmlformats.org/officeDocument/2006/relationships/image" Target="../media/image12.tiff"/><Relationship Id="rId5" Type="http://schemas.openxmlformats.org/officeDocument/2006/relationships/image" Target="../media/image13.tiff"/><Relationship Id="rId6" Type="http://schemas.openxmlformats.org/officeDocument/2006/relationships/image" Target="../media/image14.tiff"/><Relationship Id="rId7" Type="http://schemas.openxmlformats.org/officeDocument/2006/relationships/image" Target="../media/image15.tiff"/><Relationship Id="rId8" Type="http://schemas.openxmlformats.org/officeDocument/2006/relationships/image" Target="../media/image16.png"/><Relationship Id="rId9" Type="http://schemas.microsoft.com/office/2007/relationships/hdphoto" Target="../media/hdphoto3.wdp"/><Relationship Id="rId1" Type="http://schemas.openxmlformats.org/officeDocument/2006/relationships/slideLayout" Target="../slideLayouts/slideLayout2.xml"/><Relationship Id="rId2" Type="http://schemas.openxmlformats.org/officeDocument/2006/relationships/image" Target="../media/image1.jpg"/></Relationships>
</file>

<file path=ppt/slides/_rels/slide11.xml.rels><?xml version="1.0" encoding="UTF-8" standalone="yes"?>
<Relationships xmlns="http://schemas.openxmlformats.org/package/2006/relationships"><Relationship Id="rId3" Type="http://schemas.openxmlformats.org/officeDocument/2006/relationships/image" Target="../media/image1.jpg"/><Relationship Id="rId4" Type="http://schemas.openxmlformats.org/officeDocument/2006/relationships/image" Target="../media/image2.tiff"/><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12.xml.rels><?xml version="1.0" encoding="UTF-8" standalone="yes"?>
<Relationships xmlns="http://schemas.openxmlformats.org/package/2006/relationships"><Relationship Id="rId3" Type="http://schemas.openxmlformats.org/officeDocument/2006/relationships/image" Target="../media/image1.jpg"/><Relationship Id="rId4" Type="http://schemas.openxmlformats.org/officeDocument/2006/relationships/image" Target="../media/image2.tiff"/><Relationship Id="rId5" Type="http://schemas.openxmlformats.org/officeDocument/2006/relationships/image" Target="../media/image17.tiff"/><Relationship Id="rId6" Type="http://schemas.openxmlformats.org/officeDocument/2006/relationships/image" Target="../media/image18.tiff"/><Relationship Id="rId7" Type="http://schemas.openxmlformats.org/officeDocument/2006/relationships/image" Target="../media/image19.tiff"/><Relationship Id="rId8" Type="http://schemas.openxmlformats.org/officeDocument/2006/relationships/image" Target="../media/image20.tiff"/><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13.xml.rels><?xml version="1.0" encoding="UTF-8" standalone="yes"?>
<Relationships xmlns="http://schemas.openxmlformats.org/package/2006/relationships"><Relationship Id="rId3" Type="http://schemas.openxmlformats.org/officeDocument/2006/relationships/image" Target="../media/image2.tiff"/><Relationship Id="rId4" Type="http://schemas.openxmlformats.org/officeDocument/2006/relationships/image" Target="../media/image9.tiff"/><Relationship Id="rId5" Type="http://schemas.openxmlformats.org/officeDocument/2006/relationships/image" Target="../media/image8.tiff"/><Relationship Id="rId6" Type="http://schemas.openxmlformats.org/officeDocument/2006/relationships/diagramData" Target="../diagrams/data1.xml"/><Relationship Id="rId7" Type="http://schemas.openxmlformats.org/officeDocument/2006/relationships/diagramLayout" Target="../diagrams/layout1.xml"/><Relationship Id="rId8" Type="http://schemas.openxmlformats.org/officeDocument/2006/relationships/diagramQuickStyle" Target="../diagrams/quickStyle1.xml"/><Relationship Id="rId9" Type="http://schemas.openxmlformats.org/officeDocument/2006/relationships/diagramColors" Target="../diagrams/colors1.xml"/><Relationship Id="rId10"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image" Target="../media/image1.jpg"/></Relationships>
</file>

<file path=ppt/slides/_rels/slide14.xml.rels><?xml version="1.0" encoding="UTF-8" standalone="yes"?>
<Relationships xmlns="http://schemas.openxmlformats.org/package/2006/relationships"><Relationship Id="rId11" Type="http://schemas.openxmlformats.org/officeDocument/2006/relationships/image" Target="../media/image21.tiff"/><Relationship Id="rId12" Type="http://schemas.openxmlformats.org/officeDocument/2006/relationships/image" Target="../media/image22.tiff"/><Relationship Id="rId13" Type="http://schemas.openxmlformats.org/officeDocument/2006/relationships/image" Target="../media/image23.tiff"/><Relationship Id="rId14" Type="http://schemas.openxmlformats.org/officeDocument/2006/relationships/image" Target="../media/image24.tiff"/><Relationship Id="rId1" Type="http://schemas.openxmlformats.org/officeDocument/2006/relationships/slideLayout" Target="../slideLayouts/slideLayout2.xml"/><Relationship Id="rId2" Type="http://schemas.openxmlformats.org/officeDocument/2006/relationships/image" Target="../media/image1.jpg"/><Relationship Id="rId3" Type="http://schemas.openxmlformats.org/officeDocument/2006/relationships/image" Target="../media/image9.tiff"/><Relationship Id="rId4" Type="http://schemas.openxmlformats.org/officeDocument/2006/relationships/image" Target="../media/image2.tiff"/><Relationship Id="rId5" Type="http://schemas.openxmlformats.org/officeDocument/2006/relationships/diagramData" Target="../diagrams/data2.xml"/><Relationship Id="rId6" Type="http://schemas.openxmlformats.org/officeDocument/2006/relationships/diagramLayout" Target="../diagrams/layout2.xml"/><Relationship Id="rId7" Type="http://schemas.openxmlformats.org/officeDocument/2006/relationships/diagramQuickStyle" Target="../diagrams/quickStyle2.xml"/><Relationship Id="rId8" Type="http://schemas.openxmlformats.org/officeDocument/2006/relationships/diagramColors" Target="../diagrams/colors2.xml"/><Relationship Id="rId9" Type="http://schemas.microsoft.com/office/2007/relationships/diagramDrawing" Target="../diagrams/drawing2.xml"/><Relationship Id="rId10" Type="http://schemas.openxmlformats.org/officeDocument/2006/relationships/image" Target="../media/image8.tiff"/></Relationships>
</file>

<file path=ppt/slides/_rels/slide15.xml.rels><?xml version="1.0" encoding="UTF-8" standalone="yes"?>
<Relationships xmlns="http://schemas.openxmlformats.org/package/2006/relationships"><Relationship Id="rId11" Type="http://schemas.openxmlformats.org/officeDocument/2006/relationships/image" Target="../media/image24.tiff"/><Relationship Id="rId12" Type="http://schemas.openxmlformats.org/officeDocument/2006/relationships/image" Target="../media/image21.tiff"/><Relationship Id="rId13" Type="http://schemas.openxmlformats.org/officeDocument/2006/relationships/image" Target="../media/image8.tiff"/><Relationship Id="rId14" Type="http://schemas.openxmlformats.org/officeDocument/2006/relationships/diagramData" Target="../diagrams/data4.xml"/><Relationship Id="rId15" Type="http://schemas.openxmlformats.org/officeDocument/2006/relationships/diagramLayout" Target="../diagrams/layout4.xml"/><Relationship Id="rId16" Type="http://schemas.openxmlformats.org/officeDocument/2006/relationships/diagramQuickStyle" Target="../diagrams/quickStyle4.xml"/><Relationship Id="rId17" Type="http://schemas.openxmlformats.org/officeDocument/2006/relationships/diagramColors" Target="../diagrams/colors4.xml"/><Relationship Id="rId18" Type="http://schemas.microsoft.com/office/2007/relationships/diagramDrawing" Target="../diagrams/drawing4.xml"/><Relationship Id="rId1" Type="http://schemas.openxmlformats.org/officeDocument/2006/relationships/slideLayout" Target="../slideLayouts/slideLayout2.xml"/><Relationship Id="rId2" Type="http://schemas.openxmlformats.org/officeDocument/2006/relationships/image" Target="../media/image1.jpg"/><Relationship Id="rId3" Type="http://schemas.openxmlformats.org/officeDocument/2006/relationships/image" Target="../media/image2.tiff"/><Relationship Id="rId4" Type="http://schemas.openxmlformats.org/officeDocument/2006/relationships/image" Target="../media/image9.tiff"/><Relationship Id="rId5" Type="http://schemas.openxmlformats.org/officeDocument/2006/relationships/diagramData" Target="../diagrams/data3.xml"/><Relationship Id="rId6" Type="http://schemas.openxmlformats.org/officeDocument/2006/relationships/diagramLayout" Target="../diagrams/layout3.xml"/><Relationship Id="rId7" Type="http://schemas.openxmlformats.org/officeDocument/2006/relationships/diagramQuickStyle" Target="../diagrams/quickStyle3.xml"/><Relationship Id="rId8" Type="http://schemas.openxmlformats.org/officeDocument/2006/relationships/diagramColors" Target="../diagrams/colors3.xml"/><Relationship Id="rId9" Type="http://schemas.microsoft.com/office/2007/relationships/diagramDrawing" Target="../diagrams/drawing3.xml"/><Relationship Id="rId10" Type="http://schemas.openxmlformats.org/officeDocument/2006/relationships/image" Target="../media/image23.tiff"/></Relationships>
</file>

<file path=ppt/slides/_rels/slide16.xml.rels><?xml version="1.0" encoding="UTF-8" standalone="yes"?>
<Relationships xmlns="http://schemas.openxmlformats.org/package/2006/relationships"><Relationship Id="rId11" Type="http://schemas.openxmlformats.org/officeDocument/2006/relationships/image" Target="../media/image23.tiff"/><Relationship Id="rId12" Type="http://schemas.openxmlformats.org/officeDocument/2006/relationships/image" Target="../media/image8.tiff"/><Relationship Id="rId13" Type="http://schemas.openxmlformats.org/officeDocument/2006/relationships/image" Target="../media/image22.tiff"/><Relationship Id="rId14" Type="http://schemas.openxmlformats.org/officeDocument/2006/relationships/image" Target="../media/image21.tiff"/><Relationship Id="rId1" Type="http://schemas.openxmlformats.org/officeDocument/2006/relationships/slideLayout" Target="../slideLayouts/slideLayout2.xml"/><Relationship Id="rId2" Type="http://schemas.openxmlformats.org/officeDocument/2006/relationships/image" Target="../media/image1.jpg"/><Relationship Id="rId3" Type="http://schemas.openxmlformats.org/officeDocument/2006/relationships/image" Target="../media/image9.tiff"/><Relationship Id="rId4" Type="http://schemas.openxmlformats.org/officeDocument/2006/relationships/image" Target="../media/image2.tiff"/><Relationship Id="rId5" Type="http://schemas.openxmlformats.org/officeDocument/2006/relationships/diagramData" Target="../diagrams/data5.xml"/><Relationship Id="rId6" Type="http://schemas.openxmlformats.org/officeDocument/2006/relationships/diagramLayout" Target="../diagrams/layout5.xml"/><Relationship Id="rId7" Type="http://schemas.openxmlformats.org/officeDocument/2006/relationships/diagramQuickStyle" Target="../diagrams/quickStyle5.xml"/><Relationship Id="rId8" Type="http://schemas.openxmlformats.org/officeDocument/2006/relationships/diagramColors" Target="../diagrams/colors5.xml"/><Relationship Id="rId9" Type="http://schemas.microsoft.com/office/2007/relationships/diagramDrawing" Target="../diagrams/drawing5.xml"/><Relationship Id="rId10" Type="http://schemas.openxmlformats.org/officeDocument/2006/relationships/image" Target="../media/image24.tiff"/></Relationships>
</file>

<file path=ppt/slides/_rels/slide17.xml.rels><?xml version="1.0" encoding="UTF-8" standalone="yes"?>
<Relationships xmlns="http://schemas.openxmlformats.org/package/2006/relationships"><Relationship Id="rId11" Type="http://schemas.openxmlformats.org/officeDocument/2006/relationships/image" Target="../media/image23.tiff"/><Relationship Id="rId12" Type="http://schemas.openxmlformats.org/officeDocument/2006/relationships/image" Target="../media/image8.tiff"/><Relationship Id="rId13" Type="http://schemas.openxmlformats.org/officeDocument/2006/relationships/image" Target="../media/image10.tiff"/><Relationship Id="rId14" Type="http://schemas.openxmlformats.org/officeDocument/2006/relationships/image" Target="../media/image21.tiff"/><Relationship Id="rId1" Type="http://schemas.openxmlformats.org/officeDocument/2006/relationships/slideLayout" Target="../slideLayouts/slideLayout2.xml"/><Relationship Id="rId2" Type="http://schemas.openxmlformats.org/officeDocument/2006/relationships/image" Target="../media/image1.jpg"/><Relationship Id="rId3" Type="http://schemas.openxmlformats.org/officeDocument/2006/relationships/image" Target="../media/image2.tiff"/><Relationship Id="rId4" Type="http://schemas.openxmlformats.org/officeDocument/2006/relationships/image" Target="../media/image9.tiff"/><Relationship Id="rId5" Type="http://schemas.openxmlformats.org/officeDocument/2006/relationships/diagramData" Target="../diagrams/data6.xml"/><Relationship Id="rId6" Type="http://schemas.openxmlformats.org/officeDocument/2006/relationships/diagramLayout" Target="../diagrams/layout6.xml"/><Relationship Id="rId7" Type="http://schemas.openxmlformats.org/officeDocument/2006/relationships/diagramQuickStyle" Target="../diagrams/quickStyle6.xml"/><Relationship Id="rId8" Type="http://schemas.openxmlformats.org/officeDocument/2006/relationships/diagramColors" Target="../diagrams/colors6.xml"/><Relationship Id="rId9" Type="http://schemas.microsoft.com/office/2007/relationships/diagramDrawing" Target="../diagrams/drawing6.xml"/><Relationship Id="rId10" Type="http://schemas.openxmlformats.org/officeDocument/2006/relationships/image" Target="../media/image24.tiff"/></Relationships>
</file>

<file path=ppt/slides/_rels/slide18.xml.rels><?xml version="1.0" encoding="UTF-8" standalone="yes"?>
<Relationships xmlns="http://schemas.openxmlformats.org/package/2006/relationships"><Relationship Id="rId3" Type="http://schemas.openxmlformats.org/officeDocument/2006/relationships/image" Target="../media/image1.jpg"/><Relationship Id="rId4" Type="http://schemas.openxmlformats.org/officeDocument/2006/relationships/image" Target="../media/image2.tiff"/><Relationship Id="rId5" Type="http://schemas.openxmlformats.org/officeDocument/2006/relationships/image" Target="../media/image25.tiff"/><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19.xml.rels><?xml version="1.0" encoding="UTF-8" standalone="yes"?>
<Relationships xmlns="http://schemas.openxmlformats.org/package/2006/relationships"><Relationship Id="rId3" Type="http://schemas.openxmlformats.org/officeDocument/2006/relationships/image" Target="../media/image1.jpg"/><Relationship Id="rId4" Type="http://schemas.openxmlformats.org/officeDocument/2006/relationships/image" Target="../media/image2.tiff"/><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g"/><Relationship Id="rId3" Type="http://schemas.openxmlformats.org/officeDocument/2006/relationships/image" Target="../media/image2.tiff"/></Relationships>
</file>

<file path=ppt/slides/_rels/slide20.xml.rels><?xml version="1.0" encoding="UTF-8" standalone="yes"?>
<Relationships xmlns="http://schemas.openxmlformats.org/package/2006/relationships"><Relationship Id="rId11" Type="http://schemas.openxmlformats.org/officeDocument/2006/relationships/image" Target="../media/image29.png"/><Relationship Id="rId12" Type="http://schemas.microsoft.com/office/2007/relationships/hdphoto" Target="../media/hdphoto7.wdp"/><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jpg"/><Relationship Id="rId4" Type="http://schemas.openxmlformats.org/officeDocument/2006/relationships/image" Target="../media/image2.tiff"/><Relationship Id="rId5" Type="http://schemas.openxmlformats.org/officeDocument/2006/relationships/image" Target="../media/image26.png"/><Relationship Id="rId6" Type="http://schemas.microsoft.com/office/2007/relationships/hdphoto" Target="../media/hdphoto4.wdp"/><Relationship Id="rId7" Type="http://schemas.openxmlformats.org/officeDocument/2006/relationships/image" Target="../media/image27.png"/><Relationship Id="rId8" Type="http://schemas.microsoft.com/office/2007/relationships/hdphoto" Target="../media/hdphoto5.wdp"/><Relationship Id="rId9" Type="http://schemas.openxmlformats.org/officeDocument/2006/relationships/image" Target="../media/image28.png"/><Relationship Id="rId10" Type="http://schemas.microsoft.com/office/2007/relationships/hdphoto" Target="../media/hdphoto6.wdp"/></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g"/><Relationship Id="rId3" Type="http://schemas.openxmlformats.org/officeDocument/2006/relationships/image" Target="../media/image2.tiff"/></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4" Type="http://schemas.openxmlformats.org/officeDocument/2006/relationships/image" Target="../media/image2.tiff"/><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g"/><Relationship Id="rId3" Type="http://schemas.openxmlformats.org/officeDocument/2006/relationships/image" Target="../media/image2.tiff"/></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4" Type="http://schemas.microsoft.com/office/2007/relationships/hdphoto" Target="../media/hdphoto1.wdp"/><Relationship Id="rId5" Type="http://schemas.openxmlformats.org/officeDocument/2006/relationships/image" Target="../media/image4.tiff"/><Relationship Id="rId6" Type="http://schemas.openxmlformats.org/officeDocument/2006/relationships/image" Target="../media/image5.tiff"/><Relationship Id="rId7" Type="http://schemas.openxmlformats.org/officeDocument/2006/relationships/image" Target="../media/image2.tiff"/><Relationship Id="rId1" Type="http://schemas.openxmlformats.org/officeDocument/2006/relationships/slideLayout" Target="../slideLayouts/slideLayout2.xml"/><Relationship Id="rId2" Type="http://schemas.openxmlformats.org/officeDocument/2006/relationships/image" Target="../media/image1.jpg"/></Relationships>
</file>

<file path=ppt/slides/_rels/slide6.xml.rels><?xml version="1.0" encoding="UTF-8" standalone="yes"?>
<Relationships xmlns="http://schemas.openxmlformats.org/package/2006/relationships"><Relationship Id="rId3" Type="http://schemas.openxmlformats.org/officeDocument/2006/relationships/image" Target="../media/image2.tiff"/><Relationship Id="rId4" Type="http://schemas.openxmlformats.org/officeDocument/2006/relationships/image" Target="../media/image6.png"/><Relationship Id="rId1" Type="http://schemas.openxmlformats.org/officeDocument/2006/relationships/slideLayout" Target="../slideLayouts/slideLayout2.xml"/><Relationship Id="rId2" Type="http://schemas.openxmlformats.org/officeDocument/2006/relationships/image" Target="../media/image1.jp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5" Type="http://schemas.microsoft.com/office/2007/relationships/hdphoto" Target="../media/hdphoto2.wdp"/><Relationship Id="rId6" Type="http://schemas.openxmlformats.org/officeDocument/2006/relationships/image" Target="../media/image8.tiff"/><Relationship Id="rId7" Type="http://schemas.openxmlformats.org/officeDocument/2006/relationships/image" Target="../media/image9.tiff"/><Relationship Id="rId8" Type="http://schemas.openxmlformats.org/officeDocument/2006/relationships/image" Target="../media/image10.tiff"/><Relationship Id="rId9" Type="http://schemas.openxmlformats.org/officeDocument/2006/relationships/image" Target="../media/image2.tiff"/><Relationship Id="rId1" Type="http://schemas.openxmlformats.org/officeDocument/2006/relationships/slideLayout" Target="../slideLayouts/slideLayout2.xml"/><Relationship Id="rId2" Type="http://schemas.openxmlformats.org/officeDocument/2006/relationships/image" Target="../media/image1.jpg"/></Relationships>
</file>

<file path=ppt/slides/_rels/slide8.xml.rels><?xml version="1.0" encoding="UTF-8" standalone="yes"?>
<Relationships xmlns="http://schemas.openxmlformats.org/package/2006/relationships"><Relationship Id="rId3" Type="http://schemas.openxmlformats.org/officeDocument/2006/relationships/image" Target="../media/image2.tiff"/><Relationship Id="rId4" Type="http://schemas.openxmlformats.org/officeDocument/2006/relationships/image" Target="../media/image11.tiff"/><Relationship Id="rId1" Type="http://schemas.openxmlformats.org/officeDocument/2006/relationships/slideLayout" Target="../slideLayouts/slideLayout2.xml"/><Relationship Id="rId2" Type="http://schemas.openxmlformats.org/officeDocument/2006/relationships/image" Target="../media/image1.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g"/><Relationship Id="rId3" Type="http://schemas.openxmlformats.org/officeDocument/2006/relationships/image" Target="../media/image2.tiff"/></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
            <a:lum/>
          </a:blip>
          <a:srcRect/>
          <a:stretch>
            <a:fillRect l="-1000" r="-1000"/>
          </a:stretch>
        </a:blipFill>
        <a:effectLst/>
      </p:bgPr>
    </p:bg>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279012"/>
            <a:ext cx="9144000" cy="2387600"/>
          </a:xfrm>
        </p:spPr>
        <p:txBody>
          <a:bodyPr anchor="ctr">
            <a:normAutofit/>
          </a:bodyPr>
          <a:lstStyle/>
          <a:p>
            <a:r>
              <a:rPr lang="es-ES_tradnl" sz="4000" b="1" dirty="0" smtClean="0"/>
              <a:t>Trabado Fin de Grado</a:t>
            </a:r>
            <a:endParaRPr lang="es-ES_tradnl" sz="4000" b="1" dirty="0"/>
          </a:p>
        </p:txBody>
      </p:sp>
      <p:sp>
        <p:nvSpPr>
          <p:cNvPr id="3" name="Subtítulo 2"/>
          <p:cNvSpPr>
            <a:spLocks noGrp="1"/>
          </p:cNvSpPr>
          <p:nvPr>
            <p:ph type="subTitle" idx="1"/>
          </p:nvPr>
        </p:nvSpPr>
        <p:spPr>
          <a:xfrm>
            <a:off x="1524000" y="3267856"/>
            <a:ext cx="9144000" cy="2623278"/>
          </a:xfrm>
        </p:spPr>
        <p:txBody>
          <a:bodyPr/>
          <a:lstStyle/>
          <a:p>
            <a:r>
              <a:rPr lang="es-ES_tradnl" sz="2600" dirty="0" smtClean="0"/>
              <a:t>Desarrollo de una aplicación web y base de datos para el seguimiento de pacientes con problemas de movilidad cervical</a:t>
            </a:r>
          </a:p>
          <a:p>
            <a:endParaRPr lang="es-ES_tradnl" dirty="0" smtClean="0"/>
          </a:p>
          <a:p>
            <a:r>
              <a:rPr lang="es-ES_tradnl" sz="1800" dirty="0" smtClean="0"/>
              <a:t>Autor:  Borja González Díaz</a:t>
            </a:r>
          </a:p>
          <a:p>
            <a:r>
              <a:rPr lang="es-ES_tradnl" sz="1800" dirty="0" smtClean="0"/>
              <a:t>Director:  Rodrigo García Carmona</a:t>
            </a:r>
          </a:p>
          <a:p>
            <a:r>
              <a:rPr lang="es-ES_tradnl" sz="1800" dirty="0" smtClean="0"/>
              <a:t>Octubre 2017</a:t>
            </a:r>
            <a:endParaRPr lang="es-ES_tradnl" sz="1800" dirty="0"/>
          </a:p>
        </p:txBody>
      </p:sp>
      <p:sp>
        <p:nvSpPr>
          <p:cNvPr id="4" name="Rectángulo 3"/>
          <p:cNvSpPr/>
          <p:nvPr/>
        </p:nvSpPr>
        <p:spPr>
          <a:xfrm>
            <a:off x="8407713" y="1279012"/>
            <a:ext cx="3578847" cy="812530"/>
          </a:xfrm>
          <a:prstGeom prst="rect">
            <a:avLst/>
          </a:prstGeom>
        </p:spPr>
        <p:txBody>
          <a:bodyPr wrap="square">
            <a:spAutoFit/>
          </a:bodyPr>
          <a:lstStyle/>
          <a:p>
            <a:pPr lvl="0" algn="r">
              <a:lnSpc>
                <a:spcPct val="130000"/>
              </a:lnSpc>
            </a:pPr>
            <a:r>
              <a:rPr lang="es-ES_tradnl" sz="1200" b="1" dirty="0" smtClean="0">
                <a:effectLst/>
                <a:latin typeface="Calibri" charset="0"/>
                <a:ea typeface="Calibri" charset="0"/>
                <a:cs typeface="Times New Roman" charset="0"/>
              </a:rPr>
              <a:t>Universidad San Pablo CEU </a:t>
            </a:r>
          </a:p>
          <a:p>
            <a:pPr lvl="0" algn="r">
              <a:lnSpc>
                <a:spcPct val="130000"/>
              </a:lnSpc>
            </a:pPr>
            <a:r>
              <a:rPr lang="es-ES_tradnl" sz="1200" b="1" dirty="0" smtClean="0">
                <a:latin typeface="Calibri" charset="0"/>
                <a:ea typeface="Calibri" charset="0"/>
                <a:cs typeface="Times New Roman" charset="0"/>
              </a:rPr>
              <a:t>Escuela Politécnica Superior</a:t>
            </a:r>
          </a:p>
          <a:p>
            <a:pPr lvl="0" algn="r">
              <a:lnSpc>
                <a:spcPct val="130000"/>
              </a:lnSpc>
            </a:pPr>
            <a:r>
              <a:rPr lang="es-ES_tradnl" sz="1200" b="1" dirty="0" smtClean="0">
                <a:effectLst/>
                <a:latin typeface="Calibri" charset="0"/>
                <a:ea typeface="Calibri" charset="0"/>
                <a:cs typeface="Times New Roman" charset="0"/>
              </a:rPr>
              <a:t>Grado en Ingeniería de Sistemas de Telecomunicación</a:t>
            </a:r>
            <a:endParaRPr lang="es-ES_tradnl" sz="1200" b="1" dirty="0">
              <a:effectLst/>
              <a:latin typeface="Calibri" charset="0"/>
              <a:ea typeface="Calibri" charset="0"/>
              <a:cs typeface="Times New Roman" charset="0"/>
            </a:endParaRPr>
          </a:p>
        </p:txBody>
      </p:sp>
      <p:pic>
        <p:nvPicPr>
          <p:cNvPr id="5" name="Imagen 4"/>
          <p:cNvPicPr>
            <a:picLocks noChangeAspect="1"/>
          </p:cNvPicPr>
          <p:nvPr/>
        </p:nvPicPr>
        <p:blipFill>
          <a:blip r:embed="rId3"/>
          <a:stretch>
            <a:fillRect/>
          </a:stretch>
        </p:blipFill>
        <p:spPr>
          <a:xfrm>
            <a:off x="10293048" y="232117"/>
            <a:ext cx="1712091" cy="954820"/>
          </a:xfrm>
          <a:prstGeom prst="rect">
            <a:avLst/>
          </a:prstGeom>
        </p:spPr>
      </p:pic>
    </p:spTree>
    <p:extLst>
      <p:ext uri="{BB962C8B-B14F-4D97-AF65-F5344CB8AC3E}">
        <p14:creationId xmlns:p14="http://schemas.microsoft.com/office/powerpoint/2010/main" val="162643889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
            <a:lum/>
          </a:blip>
          <a:srcRect/>
          <a:stretch>
            <a:fillRect l="-1000" r="-1000"/>
          </a:stretch>
        </a:blip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ES_tradnl" sz="4000" dirty="0" smtClean="0"/>
              <a:t>Estado del Arte (III)</a:t>
            </a:r>
            <a:endParaRPr lang="es-ES_tradnl" sz="4000" dirty="0"/>
          </a:p>
        </p:txBody>
      </p:sp>
      <p:pic>
        <p:nvPicPr>
          <p:cNvPr id="3" name="Imagen 2"/>
          <p:cNvPicPr>
            <a:picLocks noChangeAspect="1"/>
          </p:cNvPicPr>
          <p:nvPr/>
        </p:nvPicPr>
        <p:blipFill>
          <a:blip r:embed="rId3"/>
          <a:stretch>
            <a:fillRect/>
          </a:stretch>
        </p:blipFill>
        <p:spPr>
          <a:xfrm>
            <a:off x="10293048" y="232117"/>
            <a:ext cx="1712091" cy="954820"/>
          </a:xfrm>
          <a:prstGeom prst="rect">
            <a:avLst/>
          </a:prstGeom>
        </p:spPr>
      </p:pic>
      <p:pic>
        <p:nvPicPr>
          <p:cNvPr id="6" name="Imagen 5"/>
          <p:cNvPicPr>
            <a:picLocks noChangeAspect="1"/>
          </p:cNvPicPr>
          <p:nvPr/>
        </p:nvPicPr>
        <p:blipFill>
          <a:blip r:embed="rId4"/>
          <a:stretch>
            <a:fillRect/>
          </a:stretch>
        </p:blipFill>
        <p:spPr>
          <a:xfrm>
            <a:off x="663902" y="2185485"/>
            <a:ext cx="1023006" cy="1023006"/>
          </a:xfrm>
          <a:prstGeom prst="rect">
            <a:avLst/>
          </a:prstGeom>
        </p:spPr>
      </p:pic>
      <p:sp>
        <p:nvSpPr>
          <p:cNvPr id="7" name="CuadroTexto 6"/>
          <p:cNvSpPr txBox="1"/>
          <p:nvPr/>
        </p:nvSpPr>
        <p:spPr>
          <a:xfrm>
            <a:off x="1598637" y="1451744"/>
            <a:ext cx="835573" cy="646331"/>
          </a:xfrm>
          <a:prstGeom prst="rect">
            <a:avLst/>
          </a:prstGeom>
          <a:noFill/>
        </p:spPr>
        <p:txBody>
          <a:bodyPr wrap="square" rtlCol="0">
            <a:spAutoFit/>
          </a:bodyPr>
          <a:lstStyle/>
          <a:p>
            <a:r>
              <a:rPr lang="es-ES_tradnl" b="1" dirty="0" smtClean="0"/>
              <a:t>Títulos y texto</a:t>
            </a:r>
            <a:endParaRPr lang="es-ES_tradnl" b="1" dirty="0"/>
          </a:p>
        </p:txBody>
      </p:sp>
      <p:sp>
        <p:nvSpPr>
          <p:cNvPr id="8" name="CuadroTexto 7"/>
          <p:cNvSpPr txBox="1"/>
          <p:nvPr/>
        </p:nvSpPr>
        <p:spPr>
          <a:xfrm>
            <a:off x="2522483" y="2241828"/>
            <a:ext cx="1308538" cy="923330"/>
          </a:xfrm>
          <a:prstGeom prst="rect">
            <a:avLst/>
          </a:prstGeom>
          <a:noFill/>
        </p:spPr>
        <p:txBody>
          <a:bodyPr wrap="square" rtlCol="0">
            <a:spAutoFit/>
          </a:bodyPr>
          <a:lstStyle/>
          <a:p>
            <a:r>
              <a:rPr lang="es-ES_tradnl" b="1" dirty="0" smtClean="0"/>
              <a:t>Referencias a recursos externos</a:t>
            </a:r>
            <a:endParaRPr lang="es-ES_tradnl" b="1" dirty="0"/>
          </a:p>
        </p:txBody>
      </p:sp>
      <p:sp>
        <p:nvSpPr>
          <p:cNvPr id="10" name="CuadroTexto 9"/>
          <p:cNvSpPr txBox="1"/>
          <p:nvPr/>
        </p:nvSpPr>
        <p:spPr>
          <a:xfrm>
            <a:off x="1497724" y="3295901"/>
            <a:ext cx="1466194" cy="646331"/>
          </a:xfrm>
          <a:prstGeom prst="rect">
            <a:avLst/>
          </a:prstGeom>
          <a:noFill/>
        </p:spPr>
        <p:txBody>
          <a:bodyPr wrap="square" rtlCol="0">
            <a:spAutoFit/>
          </a:bodyPr>
          <a:lstStyle/>
          <a:p>
            <a:r>
              <a:rPr lang="es-ES_tradnl" b="1" dirty="0" smtClean="0"/>
              <a:t>Tablas y formularios</a:t>
            </a:r>
            <a:endParaRPr lang="es-ES_tradnl" b="1" dirty="0"/>
          </a:p>
        </p:txBody>
      </p:sp>
      <p:sp>
        <p:nvSpPr>
          <p:cNvPr id="11" name="Flecha izquierda-derecha-arriba 10"/>
          <p:cNvSpPr/>
          <p:nvPr/>
        </p:nvSpPr>
        <p:spPr>
          <a:xfrm rot="5400000">
            <a:off x="1623847" y="2397312"/>
            <a:ext cx="961697" cy="690558"/>
          </a:xfrm>
          <a:prstGeom prst="leftRigh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pic>
        <p:nvPicPr>
          <p:cNvPr id="12" name="Imagen 11"/>
          <p:cNvPicPr>
            <a:picLocks noChangeAspect="1"/>
          </p:cNvPicPr>
          <p:nvPr/>
        </p:nvPicPr>
        <p:blipFill>
          <a:blip r:embed="rId5"/>
          <a:stretch>
            <a:fillRect/>
          </a:stretch>
        </p:blipFill>
        <p:spPr>
          <a:xfrm>
            <a:off x="4295513" y="2145559"/>
            <a:ext cx="747301" cy="1054045"/>
          </a:xfrm>
          <a:prstGeom prst="rect">
            <a:avLst/>
          </a:prstGeom>
        </p:spPr>
      </p:pic>
      <p:sp>
        <p:nvSpPr>
          <p:cNvPr id="13" name="Flecha izquierda-derecha-arriba 12"/>
          <p:cNvSpPr/>
          <p:nvPr/>
        </p:nvSpPr>
        <p:spPr>
          <a:xfrm rot="5400000">
            <a:off x="5184761" y="2356000"/>
            <a:ext cx="961697" cy="690558"/>
          </a:xfrm>
          <a:prstGeom prst="leftRigh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4" name="CuadroTexto 13"/>
          <p:cNvSpPr txBox="1"/>
          <p:nvPr/>
        </p:nvSpPr>
        <p:spPr>
          <a:xfrm>
            <a:off x="5042814" y="1460326"/>
            <a:ext cx="1223388" cy="646331"/>
          </a:xfrm>
          <a:prstGeom prst="rect">
            <a:avLst/>
          </a:prstGeom>
          <a:noFill/>
        </p:spPr>
        <p:txBody>
          <a:bodyPr wrap="square" rtlCol="0">
            <a:spAutoFit/>
          </a:bodyPr>
          <a:lstStyle/>
          <a:p>
            <a:r>
              <a:rPr lang="es-ES_tradnl" b="1" dirty="0" smtClean="0"/>
              <a:t>Diseño de la página</a:t>
            </a:r>
            <a:endParaRPr lang="es-ES_tradnl" b="1" dirty="0"/>
          </a:p>
        </p:txBody>
      </p:sp>
      <p:sp>
        <p:nvSpPr>
          <p:cNvPr id="15" name="CuadroTexto 14"/>
          <p:cNvSpPr txBox="1"/>
          <p:nvPr/>
        </p:nvSpPr>
        <p:spPr>
          <a:xfrm>
            <a:off x="6124312" y="2387150"/>
            <a:ext cx="1269714" cy="646331"/>
          </a:xfrm>
          <a:prstGeom prst="rect">
            <a:avLst/>
          </a:prstGeom>
          <a:noFill/>
        </p:spPr>
        <p:txBody>
          <a:bodyPr wrap="square" rtlCol="0">
            <a:spAutoFit/>
          </a:bodyPr>
          <a:lstStyle/>
          <a:p>
            <a:r>
              <a:rPr lang="es-ES_tradnl" b="1" dirty="0" smtClean="0"/>
              <a:t>Aspecto de botones</a:t>
            </a:r>
            <a:endParaRPr lang="es-ES_tradnl" b="1" dirty="0"/>
          </a:p>
        </p:txBody>
      </p:sp>
      <p:sp>
        <p:nvSpPr>
          <p:cNvPr id="16" name="CuadroTexto 15"/>
          <p:cNvSpPr txBox="1"/>
          <p:nvPr/>
        </p:nvSpPr>
        <p:spPr>
          <a:xfrm>
            <a:off x="5042814" y="3295901"/>
            <a:ext cx="1389516" cy="923330"/>
          </a:xfrm>
          <a:prstGeom prst="rect">
            <a:avLst/>
          </a:prstGeom>
          <a:noFill/>
        </p:spPr>
        <p:txBody>
          <a:bodyPr wrap="square" rtlCol="0">
            <a:spAutoFit/>
          </a:bodyPr>
          <a:lstStyle/>
          <a:p>
            <a:r>
              <a:rPr lang="es-ES_tradnl" b="1" dirty="0" smtClean="0"/>
              <a:t>Aspecto de tablas y formularios</a:t>
            </a:r>
            <a:endParaRPr lang="es-ES_tradnl" b="1" dirty="0"/>
          </a:p>
        </p:txBody>
      </p:sp>
      <p:pic>
        <p:nvPicPr>
          <p:cNvPr id="18" name="Imagen 17"/>
          <p:cNvPicPr>
            <a:picLocks noChangeAspect="1"/>
          </p:cNvPicPr>
          <p:nvPr/>
        </p:nvPicPr>
        <p:blipFill>
          <a:blip r:embed="rId6"/>
          <a:stretch>
            <a:fillRect/>
          </a:stretch>
        </p:blipFill>
        <p:spPr>
          <a:xfrm>
            <a:off x="784145" y="4639583"/>
            <a:ext cx="782520" cy="1102141"/>
          </a:xfrm>
          <a:prstGeom prst="rect">
            <a:avLst/>
          </a:prstGeom>
        </p:spPr>
      </p:pic>
      <p:cxnSp>
        <p:nvCxnSpPr>
          <p:cNvPr id="20" name="Conector recto de flecha 19"/>
          <p:cNvCxnSpPr/>
          <p:nvPr/>
        </p:nvCxnSpPr>
        <p:spPr>
          <a:xfrm>
            <a:off x="1866649" y="4824249"/>
            <a:ext cx="1008995"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21" name="CuadroTexto 20"/>
          <p:cNvSpPr txBox="1"/>
          <p:nvPr/>
        </p:nvSpPr>
        <p:spPr>
          <a:xfrm>
            <a:off x="2963918" y="4639583"/>
            <a:ext cx="3626068" cy="369332"/>
          </a:xfrm>
          <a:prstGeom prst="rect">
            <a:avLst/>
          </a:prstGeom>
          <a:noFill/>
        </p:spPr>
        <p:txBody>
          <a:bodyPr wrap="square" rtlCol="0">
            <a:spAutoFit/>
          </a:bodyPr>
          <a:lstStyle/>
          <a:p>
            <a:r>
              <a:rPr lang="es-ES_tradnl" b="1" dirty="0" smtClean="0"/>
              <a:t>Generar el contenido de las tablas</a:t>
            </a:r>
            <a:endParaRPr lang="es-ES_tradnl" b="1" dirty="0"/>
          </a:p>
        </p:txBody>
      </p:sp>
      <p:cxnSp>
        <p:nvCxnSpPr>
          <p:cNvPr id="22" name="Conector recto de flecha 21"/>
          <p:cNvCxnSpPr/>
          <p:nvPr/>
        </p:nvCxnSpPr>
        <p:spPr>
          <a:xfrm>
            <a:off x="1866648" y="5260428"/>
            <a:ext cx="1008995"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23" name="CuadroTexto 22"/>
          <p:cNvSpPr txBox="1"/>
          <p:nvPr/>
        </p:nvSpPr>
        <p:spPr>
          <a:xfrm>
            <a:off x="2963918" y="5075762"/>
            <a:ext cx="3626068" cy="369332"/>
          </a:xfrm>
          <a:prstGeom prst="rect">
            <a:avLst/>
          </a:prstGeom>
          <a:noFill/>
        </p:spPr>
        <p:txBody>
          <a:bodyPr wrap="square" rtlCol="0">
            <a:spAutoFit/>
          </a:bodyPr>
          <a:lstStyle/>
          <a:p>
            <a:r>
              <a:rPr lang="es-ES_tradnl" b="1" dirty="0" smtClean="0"/>
              <a:t>Llamada de funciones</a:t>
            </a:r>
            <a:endParaRPr lang="es-ES_tradnl" b="1" dirty="0"/>
          </a:p>
        </p:txBody>
      </p:sp>
      <p:cxnSp>
        <p:nvCxnSpPr>
          <p:cNvPr id="24" name="Conector recto de flecha 23"/>
          <p:cNvCxnSpPr/>
          <p:nvPr/>
        </p:nvCxnSpPr>
        <p:spPr>
          <a:xfrm>
            <a:off x="1866647" y="5701639"/>
            <a:ext cx="1008995"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25" name="CuadroTexto 24"/>
          <p:cNvSpPr txBox="1"/>
          <p:nvPr/>
        </p:nvSpPr>
        <p:spPr>
          <a:xfrm>
            <a:off x="2963918" y="5511941"/>
            <a:ext cx="3626068" cy="369332"/>
          </a:xfrm>
          <a:prstGeom prst="rect">
            <a:avLst/>
          </a:prstGeom>
          <a:noFill/>
        </p:spPr>
        <p:txBody>
          <a:bodyPr wrap="square" rtlCol="0">
            <a:spAutoFit/>
          </a:bodyPr>
          <a:lstStyle/>
          <a:p>
            <a:r>
              <a:rPr lang="es-ES_tradnl" b="1" dirty="0" smtClean="0"/>
              <a:t>Variables y comprobaciones</a:t>
            </a:r>
            <a:endParaRPr lang="es-ES_tradnl" b="1" dirty="0"/>
          </a:p>
        </p:txBody>
      </p:sp>
      <p:pic>
        <p:nvPicPr>
          <p:cNvPr id="28" name="Imagen 27"/>
          <p:cNvPicPr>
            <a:picLocks noChangeAspect="1"/>
          </p:cNvPicPr>
          <p:nvPr/>
        </p:nvPicPr>
        <p:blipFill rotWithShape="1">
          <a:blip r:embed="rId7"/>
          <a:srcRect r="62771" b="7538"/>
          <a:stretch/>
        </p:blipFill>
        <p:spPr>
          <a:xfrm>
            <a:off x="7743859" y="2181424"/>
            <a:ext cx="988821" cy="1409338"/>
          </a:xfrm>
          <a:prstGeom prst="rect">
            <a:avLst/>
          </a:prstGeom>
        </p:spPr>
      </p:pic>
      <p:sp>
        <p:nvSpPr>
          <p:cNvPr id="29" name="Flecha derecha 28"/>
          <p:cNvSpPr/>
          <p:nvPr/>
        </p:nvSpPr>
        <p:spPr>
          <a:xfrm>
            <a:off x="8827981" y="2526438"/>
            <a:ext cx="819807" cy="43230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30" name="CuadroTexto 29"/>
          <p:cNvSpPr txBox="1"/>
          <p:nvPr/>
        </p:nvSpPr>
        <p:spPr>
          <a:xfrm>
            <a:off x="9743090" y="2181424"/>
            <a:ext cx="1610710" cy="1200329"/>
          </a:xfrm>
          <a:prstGeom prst="rect">
            <a:avLst/>
          </a:prstGeom>
          <a:noFill/>
        </p:spPr>
        <p:txBody>
          <a:bodyPr wrap="square" rtlCol="0">
            <a:spAutoFit/>
          </a:bodyPr>
          <a:lstStyle/>
          <a:p>
            <a:r>
              <a:rPr lang="es-ES_tradnl" b="1" dirty="0" smtClean="0"/>
              <a:t>Gráficos de sesiones y de evolución </a:t>
            </a:r>
            <a:r>
              <a:rPr lang="es-ES_tradnl" b="1" smtClean="0"/>
              <a:t>(configurables)</a:t>
            </a:r>
            <a:endParaRPr lang="es-ES_tradnl" b="1" dirty="0"/>
          </a:p>
        </p:txBody>
      </p:sp>
      <p:pic>
        <p:nvPicPr>
          <p:cNvPr id="31" name="Imagen 30"/>
          <p:cNvPicPr/>
          <p:nvPr/>
        </p:nvPicPr>
        <p:blipFill>
          <a:blip r:embed="rId8">
            <a:extLst>
              <a:ext uri="{BEBA8EAE-BF5A-486C-A8C5-ECC9F3942E4B}">
                <a14:imgProps xmlns:a14="http://schemas.microsoft.com/office/drawing/2010/main">
                  <a14:imgLayer r:embed="rId9">
                    <a14:imgEffect>
                      <a14:backgroundRemoval t="10000" b="90000" l="1919" r="96953">
                        <a14:foregroundMark x1="12754" y1="31154" x2="12754" y2="31154"/>
                        <a14:foregroundMark x1="19526" y1="50385" x2="19526" y2="50385"/>
                        <a14:foregroundMark x1="41874" y1="48077" x2="41874" y2="48077"/>
                        <a14:foregroundMark x1="51354" y1="42692" x2="51354" y2="42692"/>
                        <a14:foregroundMark x1="63093" y1="49615" x2="63093" y2="49615"/>
                        <a14:foregroundMark x1="71332" y1="48077" x2="71332" y2="48077"/>
                        <a14:foregroundMark x1="81377" y1="51154" x2="81377" y2="51154"/>
                        <a14:foregroundMark x1="90181" y1="65769" x2="90181" y2="65769"/>
                      </a14:backgroundRemoval>
                    </a14:imgEffect>
                  </a14:imgLayer>
                </a14:imgProps>
              </a:ext>
            </a:extLst>
          </a:blip>
          <a:stretch>
            <a:fillRect/>
          </a:stretch>
        </p:blipFill>
        <p:spPr>
          <a:xfrm>
            <a:off x="7754434" y="3985503"/>
            <a:ext cx="2966900" cy="882017"/>
          </a:xfrm>
          <a:prstGeom prst="rect">
            <a:avLst/>
          </a:prstGeom>
        </p:spPr>
      </p:pic>
      <p:sp>
        <p:nvSpPr>
          <p:cNvPr id="32" name="CuadroTexto 31"/>
          <p:cNvSpPr txBox="1"/>
          <p:nvPr/>
        </p:nvSpPr>
        <p:spPr>
          <a:xfrm>
            <a:off x="7519442" y="4867520"/>
            <a:ext cx="3436883" cy="923330"/>
          </a:xfrm>
          <a:prstGeom prst="rect">
            <a:avLst/>
          </a:prstGeom>
          <a:noFill/>
        </p:spPr>
        <p:txBody>
          <a:bodyPr wrap="square" rtlCol="0">
            <a:spAutoFit/>
          </a:bodyPr>
          <a:lstStyle/>
          <a:p>
            <a:r>
              <a:rPr lang="es-ES_tradnl" dirty="0" smtClean="0"/>
              <a:t>Convertir los datos de un archivo CSV en un objeto que sea capaz de manejar JavaScript.</a:t>
            </a:r>
            <a:endParaRPr lang="es-ES_tradnl" dirty="0"/>
          </a:p>
        </p:txBody>
      </p:sp>
    </p:spTree>
    <p:extLst>
      <p:ext uri="{BB962C8B-B14F-4D97-AF65-F5344CB8AC3E}">
        <p14:creationId xmlns:p14="http://schemas.microsoft.com/office/powerpoint/2010/main" val="406918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0"/>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1"/>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22"/>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3"/>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24"/>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25"/>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28"/>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29"/>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30"/>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31"/>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0" grpId="0"/>
      <p:bldP spid="11" grpId="0" animBg="1"/>
      <p:bldP spid="13" grpId="0" animBg="1"/>
      <p:bldP spid="14" grpId="0"/>
      <p:bldP spid="15" grpId="0"/>
      <p:bldP spid="16" grpId="0"/>
      <p:bldP spid="21" grpId="0"/>
      <p:bldP spid="23" grpId="0"/>
      <p:bldP spid="25" grpId="0"/>
      <p:bldP spid="29" grpId="0" animBg="1"/>
      <p:bldP spid="30" grpId="0"/>
      <p:bldP spid="32"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
            <a:lum/>
          </a:blip>
          <a:srcRect/>
          <a:stretch>
            <a:fillRect l="-1000" r="-1000"/>
          </a:stretch>
        </a:blip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ES_tradnl" sz="4000" dirty="0" smtClean="0"/>
              <a:t>Estado del Arte </a:t>
            </a:r>
            <a:r>
              <a:rPr lang="es-ES_tradnl" sz="4000" smtClean="0"/>
              <a:t>(IV)</a:t>
            </a:r>
            <a:endParaRPr lang="es-ES_tradnl" sz="4000" dirty="0"/>
          </a:p>
        </p:txBody>
      </p:sp>
      <p:pic>
        <p:nvPicPr>
          <p:cNvPr id="3" name="Imagen 2"/>
          <p:cNvPicPr>
            <a:picLocks noChangeAspect="1"/>
          </p:cNvPicPr>
          <p:nvPr/>
        </p:nvPicPr>
        <p:blipFill>
          <a:blip r:embed="rId4"/>
          <a:stretch>
            <a:fillRect/>
          </a:stretch>
        </p:blipFill>
        <p:spPr>
          <a:xfrm>
            <a:off x="10293048" y="232117"/>
            <a:ext cx="1712091" cy="954820"/>
          </a:xfrm>
          <a:prstGeom prst="rect">
            <a:avLst/>
          </a:prstGeom>
        </p:spPr>
      </p:pic>
      <p:sp>
        <p:nvSpPr>
          <p:cNvPr id="4" name="Rectángulo 3"/>
          <p:cNvSpPr/>
          <p:nvPr/>
        </p:nvSpPr>
        <p:spPr>
          <a:xfrm>
            <a:off x="480402" y="3422796"/>
            <a:ext cx="2599494" cy="923330"/>
          </a:xfrm>
          <a:prstGeom prst="rect">
            <a:avLst/>
          </a:prstGeom>
          <a:noFill/>
          <a:ln>
            <a:noFill/>
          </a:ln>
        </p:spPr>
        <p:txBody>
          <a:bodyPr wrap="none" lIns="91440" tIns="45720" rIns="91440" bIns="45720">
            <a:spAutoFit/>
          </a:bodyPr>
          <a:lstStyle/>
          <a:p>
            <a:pPr algn="ctr"/>
            <a:r>
              <a:rPr lang="es-ES" sz="5400" b="1" cap="none" spc="0" dirty="0" smtClean="0">
                <a:ln w="9525">
                  <a:solidFill>
                    <a:schemeClr val="bg1"/>
                  </a:solidFill>
                  <a:prstDash val="solid"/>
                </a:ln>
                <a:solidFill>
                  <a:schemeClr val="accent1"/>
                </a:solidFill>
                <a:effectLst>
                  <a:outerShdw blurRad="12700" dist="38100" dir="2700000" algn="tl" rotWithShape="0">
                    <a:schemeClr val="accent5">
                      <a:lumMod val="60000"/>
                      <a:lumOff val="40000"/>
                    </a:schemeClr>
                  </a:outerShdw>
                </a:effectLst>
              </a:rPr>
              <a:t>Servidor</a:t>
            </a:r>
            <a:endParaRPr lang="es-ES" sz="5400" b="1" cap="none" spc="0" dirty="0">
              <a:ln w="9525">
                <a:solidFill>
                  <a:schemeClr val="bg1"/>
                </a:solidFill>
                <a:prstDash val="solid"/>
              </a:ln>
              <a:solidFill>
                <a:schemeClr val="accent1"/>
              </a:solidFill>
              <a:effectLst>
                <a:outerShdw blurRad="12700" dist="38100" dir="2700000" algn="tl" rotWithShape="0">
                  <a:schemeClr val="accent5">
                    <a:lumMod val="60000"/>
                    <a:lumOff val="40000"/>
                  </a:schemeClr>
                </a:outerShdw>
              </a:effectLst>
            </a:endParaRPr>
          </a:p>
        </p:txBody>
      </p:sp>
      <p:sp>
        <p:nvSpPr>
          <p:cNvPr id="5" name="Rectángulo 4"/>
          <p:cNvSpPr/>
          <p:nvPr/>
        </p:nvSpPr>
        <p:spPr>
          <a:xfrm>
            <a:off x="3554747" y="1876534"/>
            <a:ext cx="2541251" cy="584775"/>
          </a:xfrm>
          <a:prstGeom prst="rect">
            <a:avLst/>
          </a:prstGeom>
          <a:noFill/>
        </p:spPr>
        <p:txBody>
          <a:bodyPr wrap="square" lIns="91440" tIns="45720" rIns="91440" bIns="45720">
            <a:spAutoFit/>
          </a:bodyPr>
          <a:lstStyle/>
          <a:p>
            <a:pPr algn="ctr"/>
            <a:r>
              <a:rPr lang="es-ES" sz="3200" b="1" cap="none" spc="0" dirty="0" err="1" smtClean="0">
                <a:ln w="9525">
                  <a:solidFill>
                    <a:schemeClr val="bg1"/>
                  </a:solidFill>
                  <a:prstDash val="solid"/>
                </a:ln>
                <a:solidFill>
                  <a:schemeClr val="accent1"/>
                </a:solidFill>
                <a:effectLst>
                  <a:outerShdw blurRad="12700" dist="38100" dir="2700000" algn="tl" rotWithShape="0">
                    <a:schemeClr val="accent5">
                      <a:lumMod val="60000"/>
                      <a:lumOff val="40000"/>
                    </a:schemeClr>
                  </a:outerShdw>
                </a:effectLst>
              </a:rPr>
              <a:t>NodeJS</a:t>
            </a:r>
            <a:endParaRPr lang="es-ES" sz="3200" b="1" cap="none" spc="0" dirty="0">
              <a:ln w="9525">
                <a:solidFill>
                  <a:schemeClr val="bg1"/>
                </a:solidFill>
                <a:prstDash val="solid"/>
              </a:ln>
              <a:solidFill>
                <a:schemeClr val="accent1"/>
              </a:solidFill>
              <a:effectLst>
                <a:outerShdw blurRad="12700" dist="38100" dir="2700000" algn="tl" rotWithShape="0">
                  <a:schemeClr val="accent5">
                    <a:lumMod val="60000"/>
                    <a:lumOff val="40000"/>
                  </a:schemeClr>
                </a:outerShdw>
              </a:effectLst>
            </a:endParaRPr>
          </a:p>
        </p:txBody>
      </p:sp>
      <p:sp>
        <p:nvSpPr>
          <p:cNvPr id="6" name="CuadroTexto 5"/>
          <p:cNvSpPr txBox="1"/>
          <p:nvPr/>
        </p:nvSpPr>
        <p:spPr>
          <a:xfrm>
            <a:off x="6550517" y="1844694"/>
            <a:ext cx="4047344" cy="646331"/>
          </a:xfrm>
          <a:prstGeom prst="rect">
            <a:avLst/>
          </a:prstGeom>
          <a:noFill/>
        </p:spPr>
        <p:txBody>
          <a:bodyPr wrap="square" rtlCol="0">
            <a:spAutoFit/>
          </a:bodyPr>
          <a:lstStyle/>
          <a:p>
            <a:r>
              <a:rPr lang="es-ES_tradnl" dirty="0" smtClean="0"/>
              <a:t>Entorno JavaScript del lado del servidor, basado en eventos.</a:t>
            </a:r>
            <a:endParaRPr lang="es-ES_tradnl" dirty="0"/>
          </a:p>
        </p:txBody>
      </p:sp>
      <p:sp>
        <p:nvSpPr>
          <p:cNvPr id="7" name="Rectángulo 6"/>
          <p:cNvSpPr/>
          <p:nvPr/>
        </p:nvSpPr>
        <p:spPr>
          <a:xfrm>
            <a:off x="3544673" y="2960111"/>
            <a:ext cx="2541251" cy="584775"/>
          </a:xfrm>
          <a:prstGeom prst="rect">
            <a:avLst/>
          </a:prstGeom>
          <a:noFill/>
        </p:spPr>
        <p:txBody>
          <a:bodyPr wrap="square" lIns="91440" tIns="45720" rIns="91440" bIns="45720">
            <a:spAutoFit/>
          </a:bodyPr>
          <a:lstStyle/>
          <a:p>
            <a:pPr algn="ctr"/>
            <a:r>
              <a:rPr lang="es-ES" sz="3200" b="1" cap="none" spc="0" dirty="0" smtClean="0">
                <a:ln w="9525">
                  <a:solidFill>
                    <a:schemeClr val="bg1"/>
                  </a:solidFill>
                  <a:prstDash val="solid"/>
                </a:ln>
                <a:solidFill>
                  <a:schemeClr val="accent1"/>
                </a:solidFill>
                <a:effectLst>
                  <a:outerShdw blurRad="12700" dist="38100" dir="2700000" algn="tl" rotWithShape="0">
                    <a:schemeClr val="accent5">
                      <a:lumMod val="60000"/>
                      <a:lumOff val="40000"/>
                    </a:schemeClr>
                  </a:outerShdw>
                </a:effectLst>
              </a:rPr>
              <a:t>Express</a:t>
            </a:r>
            <a:endParaRPr lang="es-ES" sz="3200" b="1" cap="none" spc="0" dirty="0">
              <a:ln w="9525">
                <a:solidFill>
                  <a:schemeClr val="bg1"/>
                </a:solidFill>
                <a:prstDash val="solid"/>
              </a:ln>
              <a:solidFill>
                <a:schemeClr val="accent1"/>
              </a:solidFill>
              <a:effectLst>
                <a:outerShdw blurRad="12700" dist="38100" dir="2700000" algn="tl" rotWithShape="0">
                  <a:schemeClr val="accent5">
                    <a:lumMod val="60000"/>
                    <a:lumOff val="40000"/>
                  </a:schemeClr>
                </a:outerShdw>
              </a:effectLst>
            </a:endParaRPr>
          </a:p>
        </p:txBody>
      </p:sp>
      <p:sp>
        <p:nvSpPr>
          <p:cNvPr id="8" name="CuadroTexto 7"/>
          <p:cNvSpPr txBox="1"/>
          <p:nvPr/>
        </p:nvSpPr>
        <p:spPr>
          <a:xfrm>
            <a:off x="6536690" y="2953507"/>
            <a:ext cx="4047344" cy="646331"/>
          </a:xfrm>
          <a:prstGeom prst="rect">
            <a:avLst/>
          </a:prstGeom>
          <a:noFill/>
        </p:spPr>
        <p:txBody>
          <a:bodyPr wrap="square" rtlCol="0">
            <a:spAutoFit/>
          </a:bodyPr>
          <a:lstStyle/>
          <a:p>
            <a:r>
              <a:rPr lang="es-ES_tradnl" dirty="0" smtClean="0"/>
              <a:t>Infraestructura de aplicaciones web de NodeJS.</a:t>
            </a:r>
            <a:endParaRPr lang="es-ES_tradnl" dirty="0"/>
          </a:p>
        </p:txBody>
      </p:sp>
      <p:sp>
        <p:nvSpPr>
          <p:cNvPr id="9" name="Rectángulo 8"/>
          <p:cNvSpPr/>
          <p:nvPr/>
        </p:nvSpPr>
        <p:spPr>
          <a:xfrm>
            <a:off x="3547741" y="4159708"/>
            <a:ext cx="2541251" cy="584775"/>
          </a:xfrm>
          <a:prstGeom prst="rect">
            <a:avLst/>
          </a:prstGeom>
          <a:noFill/>
        </p:spPr>
        <p:txBody>
          <a:bodyPr wrap="square" lIns="91440" tIns="45720" rIns="91440" bIns="45720">
            <a:spAutoFit/>
          </a:bodyPr>
          <a:lstStyle/>
          <a:p>
            <a:pPr algn="ctr"/>
            <a:r>
              <a:rPr lang="es-ES" sz="3200" b="1" dirty="0" err="1" smtClean="0">
                <a:ln w="9525">
                  <a:solidFill>
                    <a:schemeClr val="bg1"/>
                  </a:solidFill>
                  <a:prstDash val="solid"/>
                </a:ln>
                <a:solidFill>
                  <a:schemeClr val="accent1"/>
                </a:solidFill>
                <a:effectLst>
                  <a:outerShdw blurRad="12700" dist="38100" dir="2700000" algn="tl" rotWithShape="0">
                    <a:schemeClr val="accent5">
                      <a:lumMod val="60000"/>
                      <a:lumOff val="40000"/>
                    </a:schemeClr>
                  </a:outerShdw>
                </a:effectLst>
              </a:rPr>
              <a:t>Socket.io</a:t>
            </a:r>
            <a:endParaRPr lang="es-ES" sz="3200" b="1" cap="none" spc="0" dirty="0">
              <a:ln w="9525">
                <a:solidFill>
                  <a:schemeClr val="bg1"/>
                </a:solidFill>
                <a:prstDash val="solid"/>
              </a:ln>
              <a:solidFill>
                <a:schemeClr val="accent1"/>
              </a:solidFill>
              <a:effectLst>
                <a:outerShdw blurRad="12700" dist="38100" dir="2700000" algn="tl" rotWithShape="0">
                  <a:schemeClr val="accent5">
                    <a:lumMod val="60000"/>
                    <a:lumOff val="40000"/>
                  </a:schemeClr>
                </a:outerShdw>
              </a:effectLst>
            </a:endParaRPr>
          </a:p>
        </p:txBody>
      </p:sp>
      <p:sp>
        <p:nvSpPr>
          <p:cNvPr id="10" name="CuadroTexto 9"/>
          <p:cNvSpPr txBox="1"/>
          <p:nvPr/>
        </p:nvSpPr>
        <p:spPr>
          <a:xfrm>
            <a:off x="6536690" y="4128929"/>
            <a:ext cx="4047344" cy="646331"/>
          </a:xfrm>
          <a:prstGeom prst="rect">
            <a:avLst/>
          </a:prstGeom>
          <a:noFill/>
        </p:spPr>
        <p:txBody>
          <a:bodyPr wrap="square" rtlCol="0">
            <a:spAutoFit/>
          </a:bodyPr>
          <a:lstStyle/>
          <a:p>
            <a:r>
              <a:rPr lang="es-ES_tradnl" dirty="0"/>
              <a:t>Permite una comunicación bidireccional y en tiempo real entre cliente y </a:t>
            </a:r>
            <a:r>
              <a:rPr lang="es-ES_tradnl" dirty="0" smtClean="0"/>
              <a:t>servidor.</a:t>
            </a:r>
            <a:r>
              <a:rPr lang="es-ES_tradnl" dirty="0" smtClean="0">
                <a:effectLst/>
              </a:rPr>
              <a:t> </a:t>
            </a:r>
            <a:endParaRPr lang="es-ES_tradnl" dirty="0"/>
          </a:p>
        </p:txBody>
      </p:sp>
      <p:sp>
        <p:nvSpPr>
          <p:cNvPr id="11" name="Abrir llave 10"/>
          <p:cNvSpPr/>
          <p:nvPr/>
        </p:nvSpPr>
        <p:spPr>
          <a:xfrm>
            <a:off x="3100043" y="1503587"/>
            <a:ext cx="648000" cy="4841823"/>
          </a:xfrm>
          <a:prstGeom prst="leftBrace">
            <a:avLst/>
          </a:prstGeom>
          <a:noFill/>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_tradnl"/>
          </a:p>
        </p:txBody>
      </p:sp>
      <p:sp>
        <p:nvSpPr>
          <p:cNvPr id="12" name="Rectángulo 11"/>
          <p:cNvSpPr/>
          <p:nvPr/>
        </p:nvSpPr>
        <p:spPr>
          <a:xfrm>
            <a:off x="3554747" y="5354983"/>
            <a:ext cx="2541251" cy="584775"/>
          </a:xfrm>
          <a:prstGeom prst="rect">
            <a:avLst/>
          </a:prstGeom>
          <a:noFill/>
        </p:spPr>
        <p:txBody>
          <a:bodyPr wrap="square" lIns="91440" tIns="45720" rIns="91440" bIns="45720">
            <a:spAutoFit/>
          </a:bodyPr>
          <a:lstStyle/>
          <a:p>
            <a:pPr algn="ctr"/>
            <a:r>
              <a:rPr lang="es-ES" sz="3200" b="1" dirty="0" err="1" smtClean="0">
                <a:ln w="9525">
                  <a:solidFill>
                    <a:schemeClr val="bg1"/>
                  </a:solidFill>
                  <a:prstDash val="solid"/>
                </a:ln>
                <a:solidFill>
                  <a:schemeClr val="accent1"/>
                </a:solidFill>
                <a:effectLst>
                  <a:outerShdw blurRad="12700" dist="38100" dir="2700000" algn="tl" rotWithShape="0">
                    <a:schemeClr val="accent5">
                      <a:lumMod val="60000"/>
                      <a:lumOff val="40000"/>
                    </a:schemeClr>
                  </a:outerShdw>
                </a:effectLst>
              </a:rPr>
              <a:t>SQLite</a:t>
            </a:r>
            <a:endParaRPr lang="es-ES" sz="3200" b="1" cap="none" spc="0" dirty="0">
              <a:ln w="9525">
                <a:solidFill>
                  <a:schemeClr val="bg1"/>
                </a:solidFill>
                <a:prstDash val="solid"/>
              </a:ln>
              <a:solidFill>
                <a:schemeClr val="accent1"/>
              </a:solidFill>
              <a:effectLst>
                <a:outerShdw blurRad="12700" dist="38100" dir="2700000" algn="tl" rotWithShape="0">
                  <a:schemeClr val="accent5">
                    <a:lumMod val="60000"/>
                    <a:lumOff val="40000"/>
                  </a:schemeClr>
                </a:outerShdw>
              </a:effectLst>
            </a:endParaRPr>
          </a:p>
        </p:txBody>
      </p:sp>
      <p:sp>
        <p:nvSpPr>
          <p:cNvPr id="13" name="CuadroTexto 12"/>
          <p:cNvSpPr txBox="1"/>
          <p:nvPr/>
        </p:nvSpPr>
        <p:spPr>
          <a:xfrm>
            <a:off x="6550517" y="5354983"/>
            <a:ext cx="4047344" cy="646331"/>
          </a:xfrm>
          <a:prstGeom prst="rect">
            <a:avLst/>
          </a:prstGeom>
          <a:noFill/>
        </p:spPr>
        <p:txBody>
          <a:bodyPr wrap="square" rtlCol="0">
            <a:spAutoFit/>
          </a:bodyPr>
          <a:lstStyle/>
          <a:p>
            <a:r>
              <a:rPr lang="es-ES_tradnl" dirty="0" smtClean="0"/>
              <a:t>Sistema </a:t>
            </a:r>
            <a:r>
              <a:rPr lang="es-ES_tradnl" dirty="0"/>
              <a:t>que gestiona bases de datos </a:t>
            </a:r>
            <a:r>
              <a:rPr lang="es-ES_tradnl" dirty="0" smtClean="0"/>
              <a:t>relacionales.</a:t>
            </a:r>
            <a:endParaRPr lang="es-ES_tradnl" dirty="0"/>
          </a:p>
        </p:txBody>
      </p:sp>
      <p:sp>
        <p:nvSpPr>
          <p:cNvPr id="16" name="Cheurón 15"/>
          <p:cNvSpPr/>
          <p:nvPr/>
        </p:nvSpPr>
        <p:spPr>
          <a:xfrm>
            <a:off x="5882553" y="2004029"/>
            <a:ext cx="524656" cy="329784"/>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solidFill>
                <a:schemeClr val="tx1"/>
              </a:solidFill>
            </a:endParaRPr>
          </a:p>
        </p:txBody>
      </p:sp>
      <p:sp>
        <p:nvSpPr>
          <p:cNvPr id="17" name="Cheurón 16"/>
          <p:cNvSpPr/>
          <p:nvPr/>
        </p:nvSpPr>
        <p:spPr>
          <a:xfrm>
            <a:off x="5882553" y="3096880"/>
            <a:ext cx="524656" cy="329784"/>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solidFill>
                <a:schemeClr val="tx1"/>
              </a:solidFill>
            </a:endParaRPr>
          </a:p>
        </p:txBody>
      </p:sp>
      <p:sp>
        <p:nvSpPr>
          <p:cNvPr id="18" name="Cheurón 17"/>
          <p:cNvSpPr/>
          <p:nvPr/>
        </p:nvSpPr>
        <p:spPr>
          <a:xfrm>
            <a:off x="5883956" y="4252106"/>
            <a:ext cx="524656" cy="329784"/>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solidFill>
                <a:schemeClr val="tx1"/>
              </a:solidFill>
            </a:endParaRPr>
          </a:p>
        </p:txBody>
      </p:sp>
      <p:sp>
        <p:nvSpPr>
          <p:cNvPr id="19" name="Cheurón 18"/>
          <p:cNvSpPr/>
          <p:nvPr/>
        </p:nvSpPr>
        <p:spPr>
          <a:xfrm>
            <a:off x="5898788" y="5482478"/>
            <a:ext cx="524656" cy="329784"/>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solidFill>
                <a:schemeClr val="tx1"/>
              </a:solidFill>
            </a:endParaRPr>
          </a:p>
        </p:txBody>
      </p:sp>
    </p:spTree>
    <p:extLst>
      <p:ext uri="{BB962C8B-B14F-4D97-AF65-F5344CB8AC3E}">
        <p14:creationId xmlns:p14="http://schemas.microsoft.com/office/powerpoint/2010/main" val="209335271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
            <a:lum/>
          </a:blip>
          <a:srcRect/>
          <a:stretch>
            <a:fillRect l="-1000" r="-1000"/>
          </a:stretch>
        </a:blip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ES_tradnl" sz="4000" dirty="0" smtClean="0"/>
              <a:t>Estado del Arte (V)</a:t>
            </a:r>
            <a:endParaRPr lang="es-ES_tradnl" sz="4000" dirty="0"/>
          </a:p>
        </p:txBody>
      </p:sp>
      <p:pic>
        <p:nvPicPr>
          <p:cNvPr id="3" name="Imagen 2"/>
          <p:cNvPicPr>
            <a:picLocks noChangeAspect="1"/>
          </p:cNvPicPr>
          <p:nvPr/>
        </p:nvPicPr>
        <p:blipFill>
          <a:blip r:embed="rId4"/>
          <a:stretch>
            <a:fillRect/>
          </a:stretch>
        </p:blipFill>
        <p:spPr>
          <a:xfrm>
            <a:off x="10293048" y="232117"/>
            <a:ext cx="1712091" cy="954820"/>
          </a:xfrm>
          <a:prstGeom prst="rect">
            <a:avLst/>
          </a:prstGeom>
        </p:spPr>
      </p:pic>
      <p:pic>
        <p:nvPicPr>
          <p:cNvPr id="4" name="Imagen 3"/>
          <p:cNvPicPr>
            <a:picLocks noChangeAspect="1"/>
          </p:cNvPicPr>
          <p:nvPr/>
        </p:nvPicPr>
        <p:blipFill>
          <a:blip r:embed="rId5"/>
          <a:stretch>
            <a:fillRect/>
          </a:stretch>
        </p:blipFill>
        <p:spPr>
          <a:xfrm>
            <a:off x="988039" y="1607438"/>
            <a:ext cx="1945504" cy="1191793"/>
          </a:xfrm>
          <a:prstGeom prst="rect">
            <a:avLst/>
          </a:prstGeom>
        </p:spPr>
      </p:pic>
      <p:pic>
        <p:nvPicPr>
          <p:cNvPr id="6" name="Imagen 5"/>
          <p:cNvPicPr>
            <a:picLocks noChangeAspect="1"/>
          </p:cNvPicPr>
          <p:nvPr/>
        </p:nvPicPr>
        <p:blipFill>
          <a:blip r:embed="rId6"/>
          <a:stretch>
            <a:fillRect/>
          </a:stretch>
        </p:blipFill>
        <p:spPr>
          <a:xfrm>
            <a:off x="7531100" y="1873980"/>
            <a:ext cx="2959562" cy="658711"/>
          </a:xfrm>
          <a:prstGeom prst="rect">
            <a:avLst/>
          </a:prstGeom>
        </p:spPr>
      </p:pic>
      <p:pic>
        <p:nvPicPr>
          <p:cNvPr id="8" name="Imagen 7"/>
          <p:cNvPicPr/>
          <p:nvPr/>
        </p:nvPicPr>
        <p:blipFill rotWithShape="1">
          <a:blip r:embed="rId7"/>
          <a:srcRect l="34843" t="53983"/>
          <a:stretch/>
        </p:blipFill>
        <p:spPr bwMode="auto">
          <a:xfrm>
            <a:off x="1118681" y="5285198"/>
            <a:ext cx="3091774" cy="1068719"/>
          </a:xfrm>
          <a:prstGeom prst="rect">
            <a:avLst/>
          </a:prstGeom>
          <a:ln>
            <a:noFill/>
          </a:ln>
          <a:extLst>
            <a:ext uri="{53640926-AAD7-44D8-BBD7-CCE9431645EC}">
              <a14:shadowObscured xmlns:a14="http://schemas.microsoft.com/office/drawing/2010/main"/>
            </a:ext>
          </a:extLst>
        </p:spPr>
      </p:pic>
      <p:pic>
        <p:nvPicPr>
          <p:cNvPr id="9" name="Imagen 8"/>
          <p:cNvPicPr>
            <a:picLocks noChangeAspect="1"/>
          </p:cNvPicPr>
          <p:nvPr/>
        </p:nvPicPr>
        <p:blipFill>
          <a:blip r:embed="rId8"/>
          <a:stretch>
            <a:fillRect/>
          </a:stretch>
        </p:blipFill>
        <p:spPr>
          <a:xfrm>
            <a:off x="8530178" y="4978742"/>
            <a:ext cx="3088893" cy="1375175"/>
          </a:xfrm>
          <a:prstGeom prst="rect">
            <a:avLst/>
          </a:prstGeom>
        </p:spPr>
      </p:pic>
      <p:sp>
        <p:nvSpPr>
          <p:cNvPr id="11" name="CuadroTexto 10"/>
          <p:cNvSpPr txBox="1"/>
          <p:nvPr/>
        </p:nvSpPr>
        <p:spPr>
          <a:xfrm>
            <a:off x="4649821" y="2147228"/>
            <a:ext cx="2587558" cy="923330"/>
          </a:xfrm>
          <a:prstGeom prst="rect">
            <a:avLst/>
          </a:prstGeom>
          <a:noFill/>
        </p:spPr>
        <p:txBody>
          <a:bodyPr wrap="square" rtlCol="0">
            <a:spAutoFit/>
          </a:bodyPr>
          <a:lstStyle/>
          <a:p>
            <a:r>
              <a:rPr lang="es-ES_tradnl" dirty="0" smtClean="0"/>
              <a:t>Instancia de un servidor con una dirección IP y puerto asociado.</a:t>
            </a:r>
            <a:endParaRPr lang="es-ES_tradnl" dirty="0"/>
          </a:p>
        </p:txBody>
      </p:sp>
      <p:cxnSp>
        <p:nvCxnSpPr>
          <p:cNvPr id="13" name="Conector recto de flecha 12"/>
          <p:cNvCxnSpPr/>
          <p:nvPr/>
        </p:nvCxnSpPr>
        <p:spPr>
          <a:xfrm>
            <a:off x="3735421" y="2122804"/>
            <a:ext cx="3666348" cy="0"/>
          </a:xfrm>
          <a:prstGeom prst="straightConnector1">
            <a:avLst/>
          </a:prstGeom>
          <a:ln w="69850">
            <a:headEnd type="triangle"/>
            <a:tailEnd type="triangle"/>
          </a:ln>
        </p:spPr>
        <p:style>
          <a:lnRef idx="1">
            <a:schemeClr val="accent1"/>
          </a:lnRef>
          <a:fillRef idx="0">
            <a:schemeClr val="accent1"/>
          </a:fillRef>
          <a:effectRef idx="0">
            <a:schemeClr val="accent1"/>
          </a:effectRef>
          <a:fontRef idx="minor">
            <a:schemeClr val="tx1"/>
          </a:fontRef>
        </p:style>
      </p:cxnSp>
      <p:sp>
        <p:nvSpPr>
          <p:cNvPr id="14" name="CuadroTexto 13"/>
          <p:cNvSpPr txBox="1"/>
          <p:nvPr/>
        </p:nvSpPr>
        <p:spPr>
          <a:xfrm>
            <a:off x="4632292" y="1401120"/>
            <a:ext cx="2751948" cy="646331"/>
          </a:xfrm>
          <a:prstGeom prst="rect">
            <a:avLst/>
          </a:prstGeom>
          <a:noFill/>
        </p:spPr>
        <p:txBody>
          <a:bodyPr wrap="square" rtlCol="0">
            <a:spAutoFit/>
          </a:bodyPr>
          <a:lstStyle/>
          <a:p>
            <a:r>
              <a:rPr lang="es-ES_tradnl" dirty="0" smtClean="0"/>
              <a:t>Se especifica el fichero público del servidor.</a:t>
            </a:r>
            <a:endParaRPr lang="es-ES_tradnl" dirty="0"/>
          </a:p>
        </p:txBody>
      </p:sp>
      <p:cxnSp>
        <p:nvCxnSpPr>
          <p:cNvPr id="15" name="Conector recto de flecha 14"/>
          <p:cNvCxnSpPr/>
          <p:nvPr/>
        </p:nvCxnSpPr>
        <p:spPr>
          <a:xfrm>
            <a:off x="2933543" y="2799231"/>
            <a:ext cx="5417696" cy="2429593"/>
          </a:xfrm>
          <a:prstGeom prst="straightConnector1">
            <a:avLst/>
          </a:prstGeom>
          <a:ln w="698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 name="Conector recto de flecha 17"/>
          <p:cNvCxnSpPr/>
          <p:nvPr/>
        </p:nvCxnSpPr>
        <p:spPr>
          <a:xfrm flipH="1">
            <a:off x="2155663" y="3032695"/>
            <a:ext cx="21423" cy="2274073"/>
          </a:xfrm>
          <a:prstGeom prst="straightConnector1">
            <a:avLst/>
          </a:prstGeom>
          <a:ln w="69850">
            <a:headEnd type="triangle"/>
            <a:tailEnd type="triangle"/>
          </a:ln>
        </p:spPr>
        <p:style>
          <a:lnRef idx="1">
            <a:schemeClr val="accent1"/>
          </a:lnRef>
          <a:fillRef idx="0">
            <a:schemeClr val="accent1"/>
          </a:fillRef>
          <a:effectRef idx="0">
            <a:schemeClr val="accent1"/>
          </a:effectRef>
          <a:fontRef idx="minor">
            <a:schemeClr val="tx1"/>
          </a:fontRef>
        </p:style>
      </p:cxnSp>
      <p:sp>
        <p:nvSpPr>
          <p:cNvPr id="21" name="CuadroTexto 20"/>
          <p:cNvSpPr txBox="1"/>
          <p:nvPr/>
        </p:nvSpPr>
        <p:spPr>
          <a:xfrm>
            <a:off x="6187694" y="3341885"/>
            <a:ext cx="4506029" cy="923330"/>
          </a:xfrm>
          <a:prstGeom prst="rect">
            <a:avLst/>
          </a:prstGeom>
          <a:noFill/>
        </p:spPr>
        <p:txBody>
          <a:bodyPr wrap="square" rtlCol="0">
            <a:spAutoFit/>
          </a:bodyPr>
          <a:lstStyle/>
          <a:p>
            <a:r>
              <a:rPr lang="es-ES_tradnl" dirty="0" smtClean="0"/>
              <a:t>Con la ayuda de la librería sqlite3 se pueden ejecutar consultas a las que se las pueden pasar parámetros</a:t>
            </a:r>
            <a:endParaRPr lang="es-ES_tradnl" dirty="0"/>
          </a:p>
        </p:txBody>
      </p:sp>
      <p:sp>
        <p:nvSpPr>
          <p:cNvPr id="22" name="CuadroTexto 21"/>
          <p:cNvSpPr txBox="1"/>
          <p:nvPr/>
        </p:nvSpPr>
        <p:spPr>
          <a:xfrm>
            <a:off x="2284557" y="3695939"/>
            <a:ext cx="2198451" cy="923330"/>
          </a:xfrm>
          <a:prstGeom prst="rect">
            <a:avLst/>
          </a:prstGeom>
          <a:noFill/>
        </p:spPr>
        <p:txBody>
          <a:bodyPr wrap="square" rtlCol="0">
            <a:spAutoFit/>
          </a:bodyPr>
          <a:lstStyle/>
          <a:p>
            <a:r>
              <a:rPr lang="es-ES_tradnl" dirty="0" smtClean="0"/>
              <a:t>Con la instancia del servidor, se inicializa un </a:t>
            </a:r>
            <a:r>
              <a:rPr lang="es-ES_tradnl" dirty="0" err="1" smtClean="0"/>
              <a:t>WebSocket</a:t>
            </a:r>
            <a:r>
              <a:rPr lang="es-ES_tradnl" dirty="0" smtClean="0"/>
              <a:t>.</a:t>
            </a:r>
            <a:endParaRPr lang="es-ES_tradnl" dirty="0"/>
          </a:p>
        </p:txBody>
      </p:sp>
      <p:sp>
        <p:nvSpPr>
          <p:cNvPr id="23" name="CuadroTexto 22"/>
          <p:cNvSpPr txBox="1"/>
          <p:nvPr/>
        </p:nvSpPr>
        <p:spPr>
          <a:xfrm>
            <a:off x="486382" y="3341885"/>
            <a:ext cx="1490341" cy="1754326"/>
          </a:xfrm>
          <a:prstGeom prst="rect">
            <a:avLst/>
          </a:prstGeom>
          <a:noFill/>
        </p:spPr>
        <p:txBody>
          <a:bodyPr wrap="square" rtlCol="0">
            <a:spAutoFit/>
          </a:bodyPr>
          <a:lstStyle/>
          <a:p>
            <a:r>
              <a:rPr lang="es-ES_tradnl" dirty="0" smtClean="0"/>
              <a:t>Con el </a:t>
            </a:r>
            <a:r>
              <a:rPr lang="es-ES_tradnl" dirty="0" err="1" smtClean="0"/>
              <a:t>WebSocket</a:t>
            </a:r>
            <a:r>
              <a:rPr lang="es-ES_tradnl" dirty="0" smtClean="0"/>
              <a:t> se crean conexiones con múltiples clientes.</a:t>
            </a:r>
            <a:endParaRPr lang="es-ES_tradnl" dirty="0"/>
          </a:p>
        </p:txBody>
      </p:sp>
      <p:sp>
        <p:nvSpPr>
          <p:cNvPr id="24" name="CuadroTexto 23"/>
          <p:cNvSpPr txBox="1"/>
          <p:nvPr/>
        </p:nvSpPr>
        <p:spPr>
          <a:xfrm>
            <a:off x="5591933" y="4517077"/>
            <a:ext cx="1673157" cy="923330"/>
          </a:xfrm>
          <a:prstGeom prst="rect">
            <a:avLst/>
          </a:prstGeom>
          <a:noFill/>
        </p:spPr>
        <p:txBody>
          <a:bodyPr wrap="square" rtlCol="0">
            <a:spAutoFit/>
          </a:bodyPr>
          <a:lstStyle/>
          <a:p>
            <a:r>
              <a:rPr lang="es-ES_tradnl" dirty="0" smtClean="0"/>
              <a:t>Apertura y cierre de la base de datos</a:t>
            </a:r>
            <a:endParaRPr lang="es-ES_tradnl" dirty="0"/>
          </a:p>
        </p:txBody>
      </p:sp>
    </p:spTree>
    <p:extLst>
      <p:ext uri="{BB962C8B-B14F-4D97-AF65-F5344CB8AC3E}">
        <p14:creationId xmlns:p14="http://schemas.microsoft.com/office/powerpoint/2010/main" val="1486843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9"/>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9"/>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24"/>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p:bldP spid="21" grpId="0"/>
      <p:bldP spid="22" grpId="0"/>
      <p:bldP spid="23" grpId="0"/>
      <p:bldP spid="24"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
            <a:lum/>
          </a:blip>
          <a:srcRect/>
          <a:stretch>
            <a:fillRect l="-1000" r="-1000"/>
          </a:stretch>
        </a:blip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ES_tradnl" sz="4000" dirty="0" smtClean="0"/>
              <a:t>Implementación (I)</a:t>
            </a:r>
            <a:endParaRPr lang="es-ES_tradnl" sz="4000" dirty="0"/>
          </a:p>
        </p:txBody>
      </p:sp>
      <p:pic>
        <p:nvPicPr>
          <p:cNvPr id="3" name="Imagen 2"/>
          <p:cNvPicPr>
            <a:picLocks noChangeAspect="1"/>
          </p:cNvPicPr>
          <p:nvPr/>
        </p:nvPicPr>
        <p:blipFill>
          <a:blip r:embed="rId3"/>
          <a:stretch>
            <a:fillRect/>
          </a:stretch>
        </p:blipFill>
        <p:spPr>
          <a:xfrm>
            <a:off x="10293048" y="232117"/>
            <a:ext cx="1712091" cy="954820"/>
          </a:xfrm>
          <a:prstGeom prst="rect">
            <a:avLst/>
          </a:prstGeom>
        </p:spPr>
      </p:pic>
      <p:sp>
        <p:nvSpPr>
          <p:cNvPr id="5" name="CuadroTexto 4"/>
          <p:cNvSpPr txBox="1"/>
          <p:nvPr/>
        </p:nvSpPr>
        <p:spPr>
          <a:xfrm>
            <a:off x="838200" y="1455263"/>
            <a:ext cx="9078309" cy="646331"/>
          </a:xfrm>
          <a:prstGeom prst="rect">
            <a:avLst/>
          </a:prstGeom>
          <a:noFill/>
        </p:spPr>
        <p:txBody>
          <a:bodyPr wrap="square" rtlCol="0">
            <a:spAutoFit/>
          </a:bodyPr>
          <a:lstStyle/>
          <a:p>
            <a:r>
              <a:rPr lang="es-ES_tradnl" dirty="0" smtClean="0"/>
              <a:t>A continuación explicaré como he combinado las distintas tecnologías para cumplir los distintos requisitos del cliente.</a:t>
            </a:r>
            <a:endParaRPr lang="es-ES_tradnl" dirty="0"/>
          </a:p>
        </p:txBody>
      </p:sp>
      <p:sp>
        <p:nvSpPr>
          <p:cNvPr id="6" name="CuadroTexto 5"/>
          <p:cNvSpPr txBox="1"/>
          <p:nvPr/>
        </p:nvSpPr>
        <p:spPr>
          <a:xfrm>
            <a:off x="838200" y="2459420"/>
            <a:ext cx="2677509" cy="369332"/>
          </a:xfrm>
          <a:prstGeom prst="rect">
            <a:avLst/>
          </a:prstGeom>
          <a:noFill/>
        </p:spPr>
        <p:txBody>
          <a:bodyPr wrap="square" rtlCol="0">
            <a:spAutoFit/>
          </a:bodyPr>
          <a:lstStyle/>
          <a:p>
            <a:r>
              <a:rPr lang="es-ES_tradnl" b="1" dirty="0" smtClean="0"/>
              <a:t>Listar pacientes:</a:t>
            </a:r>
            <a:endParaRPr lang="es-ES_tradnl" b="1" dirty="0"/>
          </a:p>
        </p:txBody>
      </p:sp>
      <p:pic>
        <p:nvPicPr>
          <p:cNvPr id="7" name="Imagen 6"/>
          <p:cNvPicPr>
            <a:picLocks noChangeAspect="1"/>
          </p:cNvPicPr>
          <p:nvPr/>
        </p:nvPicPr>
        <p:blipFill>
          <a:blip r:embed="rId4"/>
          <a:stretch>
            <a:fillRect/>
          </a:stretch>
        </p:blipFill>
        <p:spPr>
          <a:xfrm>
            <a:off x="504979" y="3662582"/>
            <a:ext cx="3663251" cy="2251270"/>
          </a:xfrm>
          <a:prstGeom prst="rect">
            <a:avLst/>
          </a:prstGeom>
        </p:spPr>
      </p:pic>
      <p:pic>
        <p:nvPicPr>
          <p:cNvPr id="8" name="Imagen 7"/>
          <p:cNvPicPr>
            <a:picLocks noChangeAspect="1"/>
          </p:cNvPicPr>
          <p:nvPr/>
        </p:nvPicPr>
        <p:blipFill>
          <a:blip r:embed="rId5"/>
          <a:stretch>
            <a:fillRect/>
          </a:stretch>
        </p:blipFill>
        <p:spPr>
          <a:xfrm>
            <a:off x="5122865" y="2591865"/>
            <a:ext cx="1902294" cy="1902294"/>
          </a:xfrm>
          <a:prstGeom prst="rect">
            <a:avLst/>
          </a:prstGeom>
        </p:spPr>
      </p:pic>
      <p:sp>
        <p:nvSpPr>
          <p:cNvPr id="9" name="Rectángulo 8"/>
          <p:cNvSpPr/>
          <p:nvPr/>
        </p:nvSpPr>
        <p:spPr>
          <a:xfrm>
            <a:off x="659182" y="4162299"/>
            <a:ext cx="1120773" cy="663720"/>
          </a:xfrm>
          <a:prstGeom prst="rect">
            <a:avLst/>
          </a:prstGeom>
          <a:noFill/>
        </p:spPr>
        <p:txBody>
          <a:bodyPr wrap="square" lIns="91440" tIns="45720" rIns="91440" bIns="45720">
            <a:spAutoFit/>
          </a:bodyPr>
          <a:lstStyle/>
          <a:p>
            <a:pPr algn="ctr"/>
            <a:r>
              <a:rPr lang="es-ES" b="1" cap="none" spc="0" dirty="0" smtClean="0">
                <a:ln w="0"/>
                <a:gradFill>
                  <a:gsLst>
                    <a:gs pos="21000">
                      <a:srgbClr val="53575C"/>
                    </a:gs>
                    <a:gs pos="88000">
                      <a:srgbClr val="C5C7CA"/>
                    </a:gs>
                  </a:gsLst>
                  <a:lin ang="5400000"/>
                </a:gradFill>
                <a:effectLst/>
              </a:rPr>
              <a:t>Sección de Inicio</a:t>
            </a:r>
            <a:endParaRPr lang="es-ES" b="1" cap="none" spc="0" dirty="0">
              <a:ln w="0"/>
              <a:gradFill>
                <a:gsLst>
                  <a:gs pos="21000">
                    <a:srgbClr val="53575C"/>
                  </a:gs>
                  <a:gs pos="88000">
                    <a:srgbClr val="C5C7CA"/>
                  </a:gs>
                </a:gsLst>
                <a:lin ang="5400000"/>
              </a:gradFill>
              <a:effectLst/>
            </a:endParaRPr>
          </a:p>
        </p:txBody>
      </p:sp>
      <p:sp>
        <p:nvSpPr>
          <p:cNvPr id="12" name="Rectángulo 11"/>
          <p:cNvSpPr/>
          <p:nvPr/>
        </p:nvSpPr>
        <p:spPr>
          <a:xfrm>
            <a:off x="2816140" y="4827790"/>
            <a:ext cx="1120773" cy="923330"/>
          </a:xfrm>
          <a:prstGeom prst="rect">
            <a:avLst/>
          </a:prstGeom>
          <a:noFill/>
        </p:spPr>
        <p:txBody>
          <a:bodyPr wrap="square" lIns="91440" tIns="45720" rIns="91440" bIns="45720">
            <a:spAutoFit/>
          </a:bodyPr>
          <a:lstStyle/>
          <a:p>
            <a:pPr algn="ctr"/>
            <a:r>
              <a:rPr lang="es-ES" b="1" cap="none" spc="0" dirty="0" smtClean="0">
                <a:ln w="0"/>
                <a:gradFill>
                  <a:gsLst>
                    <a:gs pos="21000">
                      <a:srgbClr val="53575C"/>
                    </a:gs>
                    <a:gs pos="88000">
                      <a:srgbClr val="C5C7CA"/>
                    </a:gs>
                  </a:gsLst>
                  <a:lin ang="5400000"/>
                </a:gradFill>
                <a:effectLst/>
              </a:rPr>
              <a:t>Sección de pacientes</a:t>
            </a:r>
            <a:endParaRPr lang="es-ES" b="1" cap="none" spc="0" dirty="0">
              <a:ln w="0"/>
              <a:gradFill>
                <a:gsLst>
                  <a:gs pos="21000">
                    <a:srgbClr val="53575C"/>
                  </a:gs>
                  <a:gs pos="88000">
                    <a:srgbClr val="C5C7CA"/>
                  </a:gs>
                </a:gsLst>
                <a:lin ang="5400000"/>
              </a:gradFill>
              <a:effectLst/>
            </a:endParaRPr>
          </a:p>
        </p:txBody>
      </p:sp>
      <p:sp>
        <p:nvSpPr>
          <p:cNvPr id="15" name="Flecha abajo 14"/>
          <p:cNvSpPr/>
          <p:nvPr/>
        </p:nvSpPr>
        <p:spPr>
          <a:xfrm rot="17778541">
            <a:off x="1873034" y="4497483"/>
            <a:ext cx="850025" cy="81980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7" name="Flecha curva 16"/>
          <p:cNvSpPr/>
          <p:nvPr/>
        </p:nvSpPr>
        <p:spPr>
          <a:xfrm rot="5400000" flipH="1">
            <a:off x="4471628" y="4283429"/>
            <a:ext cx="1292773" cy="1714232"/>
          </a:xfrm>
          <a:prstGeom prst="bentArrow">
            <a:avLst>
              <a:gd name="adj1" fmla="val 17683"/>
              <a:gd name="adj2" fmla="val 21342"/>
              <a:gd name="adj3" fmla="val 41654"/>
              <a:gd name="adj4" fmla="val 3887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solidFill>
                <a:schemeClr val="tx1"/>
              </a:solidFill>
            </a:endParaRPr>
          </a:p>
        </p:txBody>
      </p:sp>
      <p:pic>
        <p:nvPicPr>
          <p:cNvPr id="18" name="Imagen 17"/>
          <p:cNvPicPr>
            <a:picLocks noChangeAspect="1"/>
          </p:cNvPicPr>
          <p:nvPr/>
        </p:nvPicPr>
        <p:blipFill>
          <a:blip r:embed="rId4"/>
          <a:stretch>
            <a:fillRect/>
          </a:stretch>
        </p:blipFill>
        <p:spPr>
          <a:xfrm>
            <a:off x="7891907" y="3662582"/>
            <a:ext cx="3663251" cy="2251270"/>
          </a:xfrm>
          <a:prstGeom prst="rect">
            <a:avLst/>
          </a:prstGeom>
        </p:spPr>
      </p:pic>
      <p:sp>
        <p:nvSpPr>
          <p:cNvPr id="19" name="Flecha curva 18"/>
          <p:cNvSpPr/>
          <p:nvPr/>
        </p:nvSpPr>
        <p:spPr>
          <a:xfrm rot="10800000" flipH="1">
            <a:off x="6200422" y="4656890"/>
            <a:ext cx="1466193" cy="1256962"/>
          </a:xfrm>
          <a:prstGeom prst="bentArrow">
            <a:avLst>
              <a:gd name="adj1" fmla="val 17475"/>
              <a:gd name="adj2" fmla="val 21864"/>
              <a:gd name="adj3" fmla="val 43814"/>
              <a:gd name="adj4" fmla="val 437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solidFill>
                <a:schemeClr val="tx1"/>
              </a:solidFill>
            </a:endParaRPr>
          </a:p>
        </p:txBody>
      </p:sp>
      <p:graphicFrame>
        <p:nvGraphicFramePr>
          <p:cNvPr id="20" name="Diagrama 19"/>
          <p:cNvGraphicFramePr/>
          <p:nvPr>
            <p:extLst>
              <p:ext uri="{D42A27DB-BD31-4B8C-83A1-F6EECF244321}">
                <p14:modId xmlns:p14="http://schemas.microsoft.com/office/powerpoint/2010/main" val="657284169"/>
              </p:ext>
            </p:extLst>
          </p:nvPr>
        </p:nvGraphicFramePr>
        <p:xfrm>
          <a:off x="7979794" y="4162299"/>
          <a:ext cx="3374006" cy="1588821"/>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422266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9" grpId="0"/>
      <p:bldP spid="12" grpId="0"/>
      <p:bldP spid="15" grpId="0" animBg="1"/>
      <p:bldP spid="17" grpId="0" animBg="1"/>
      <p:bldP spid="19" grpId="0" animBg="1"/>
      <p:bldGraphic spid="20" grpId="0">
        <p:bldAsOne/>
      </p:bldGraphic>
    </p:bld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
            <a:lum/>
          </a:blip>
          <a:srcRect/>
          <a:stretch>
            <a:fillRect l="-1000" r="-1000"/>
          </a:stretch>
        </a:blipFill>
        <a:effectLst/>
      </p:bgPr>
    </p:bg>
    <p:spTree>
      <p:nvGrpSpPr>
        <p:cNvPr id="1" name=""/>
        <p:cNvGrpSpPr/>
        <p:nvPr/>
      </p:nvGrpSpPr>
      <p:grpSpPr>
        <a:xfrm>
          <a:off x="0" y="0"/>
          <a:ext cx="0" cy="0"/>
          <a:chOff x="0" y="0"/>
          <a:chExt cx="0" cy="0"/>
        </a:xfrm>
      </p:grpSpPr>
      <p:pic>
        <p:nvPicPr>
          <p:cNvPr id="26" name="Imagen 25"/>
          <p:cNvPicPr>
            <a:picLocks noChangeAspect="1"/>
          </p:cNvPicPr>
          <p:nvPr/>
        </p:nvPicPr>
        <p:blipFill>
          <a:blip r:embed="rId3"/>
          <a:stretch>
            <a:fillRect/>
          </a:stretch>
        </p:blipFill>
        <p:spPr>
          <a:xfrm>
            <a:off x="1621059" y="3050696"/>
            <a:ext cx="4412608" cy="2805092"/>
          </a:xfrm>
          <a:prstGeom prst="rect">
            <a:avLst/>
          </a:prstGeom>
        </p:spPr>
      </p:pic>
      <p:sp>
        <p:nvSpPr>
          <p:cNvPr id="2" name="Título 1"/>
          <p:cNvSpPr>
            <a:spLocks noGrp="1"/>
          </p:cNvSpPr>
          <p:nvPr>
            <p:ph type="title"/>
          </p:nvPr>
        </p:nvSpPr>
        <p:spPr/>
        <p:txBody>
          <a:bodyPr>
            <a:normAutofit/>
          </a:bodyPr>
          <a:lstStyle/>
          <a:p>
            <a:r>
              <a:rPr lang="es-ES_tradnl" sz="4000" dirty="0"/>
              <a:t>Implementación (II)</a:t>
            </a:r>
          </a:p>
        </p:txBody>
      </p:sp>
      <p:pic>
        <p:nvPicPr>
          <p:cNvPr id="3" name="Imagen 2"/>
          <p:cNvPicPr>
            <a:picLocks noChangeAspect="1"/>
          </p:cNvPicPr>
          <p:nvPr/>
        </p:nvPicPr>
        <p:blipFill>
          <a:blip r:embed="rId4"/>
          <a:stretch>
            <a:fillRect/>
          </a:stretch>
        </p:blipFill>
        <p:spPr>
          <a:xfrm>
            <a:off x="10293048" y="232117"/>
            <a:ext cx="1712091" cy="954820"/>
          </a:xfrm>
          <a:prstGeom prst="rect">
            <a:avLst/>
          </a:prstGeom>
        </p:spPr>
      </p:pic>
      <p:pic>
        <p:nvPicPr>
          <p:cNvPr id="5" name="Imagen 4"/>
          <p:cNvPicPr>
            <a:picLocks noChangeAspect="1"/>
          </p:cNvPicPr>
          <p:nvPr/>
        </p:nvPicPr>
        <p:blipFill>
          <a:blip r:embed="rId3"/>
          <a:stretch>
            <a:fillRect/>
          </a:stretch>
        </p:blipFill>
        <p:spPr>
          <a:xfrm>
            <a:off x="838200" y="2256285"/>
            <a:ext cx="4412608" cy="2805092"/>
          </a:xfrm>
          <a:prstGeom prst="rect">
            <a:avLst/>
          </a:prstGeom>
        </p:spPr>
      </p:pic>
      <p:graphicFrame>
        <p:nvGraphicFramePr>
          <p:cNvPr id="6" name="Diagrama 5"/>
          <p:cNvGraphicFramePr/>
          <p:nvPr>
            <p:extLst>
              <p:ext uri="{D42A27DB-BD31-4B8C-83A1-F6EECF244321}">
                <p14:modId xmlns:p14="http://schemas.microsoft.com/office/powerpoint/2010/main" val="453208406"/>
              </p:ext>
            </p:extLst>
          </p:nvPr>
        </p:nvGraphicFramePr>
        <p:xfrm>
          <a:off x="1357501" y="2864421"/>
          <a:ext cx="3374006" cy="1588821"/>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grpSp>
        <p:nvGrpSpPr>
          <p:cNvPr id="7" name="Agrupar 6"/>
          <p:cNvGrpSpPr/>
          <p:nvPr/>
        </p:nvGrpSpPr>
        <p:grpSpPr>
          <a:xfrm>
            <a:off x="2704984" y="4630099"/>
            <a:ext cx="1207179" cy="207770"/>
            <a:chOff x="168700" y="554650"/>
            <a:chExt cx="2361804" cy="354240"/>
          </a:xfrm>
        </p:grpSpPr>
        <p:sp>
          <p:nvSpPr>
            <p:cNvPr id="8" name="Rectángulo redondeado 7"/>
            <p:cNvSpPr/>
            <p:nvPr/>
          </p:nvSpPr>
          <p:spPr>
            <a:xfrm>
              <a:off x="168700" y="554650"/>
              <a:ext cx="2361804" cy="354240"/>
            </a:xfrm>
            <a:prstGeom prst="roundRect">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9" name="Rectángulo 8"/>
            <p:cNvSpPr/>
            <p:nvPr/>
          </p:nvSpPr>
          <p:spPr>
            <a:xfrm>
              <a:off x="185993" y="571943"/>
              <a:ext cx="2327218" cy="319654"/>
            </a:xfrm>
            <a:prstGeom prst="rect">
              <a:avLst/>
            </a:prstGeom>
          </p:spPr>
          <p:style>
            <a:lnRef idx="2">
              <a:schemeClr val="dk1"/>
            </a:lnRef>
            <a:fillRef idx="1">
              <a:schemeClr val="lt1"/>
            </a:fillRef>
            <a:effectRef idx="0">
              <a:schemeClr val="dk1"/>
            </a:effectRef>
            <a:fontRef idx="minor">
              <a:schemeClr val="dk1"/>
            </a:fontRef>
          </p:style>
          <p:txBody>
            <a:bodyPr spcFirstLastPara="0" vert="horz" wrap="square" lIns="89271" tIns="0" rIns="89271" bIns="0" numCol="1" spcCol="1270" anchor="ctr" anchorCtr="0">
              <a:noAutofit/>
            </a:bodyPr>
            <a:lstStyle/>
            <a:p>
              <a:pPr lvl="0" algn="ctr" defTabSz="533400">
                <a:lnSpc>
                  <a:spcPct val="90000"/>
                </a:lnSpc>
                <a:spcBef>
                  <a:spcPct val="0"/>
                </a:spcBef>
                <a:spcAft>
                  <a:spcPct val="35000"/>
                </a:spcAft>
              </a:pPr>
              <a:r>
                <a:rPr lang="es-ES_tradnl" sz="1200" b="1" kern="1200" smtClean="0"/>
                <a:t>Añadir Paciente</a:t>
              </a:r>
              <a:endParaRPr lang="es-ES_tradnl" sz="1200" b="1" kern="1200" dirty="0"/>
            </a:p>
          </p:txBody>
        </p:sp>
      </p:grpSp>
      <p:grpSp>
        <p:nvGrpSpPr>
          <p:cNvPr id="10" name="Agrupar 9"/>
          <p:cNvGrpSpPr/>
          <p:nvPr/>
        </p:nvGrpSpPr>
        <p:grpSpPr>
          <a:xfrm>
            <a:off x="1357501" y="4516368"/>
            <a:ext cx="1207179" cy="207770"/>
            <a:chOff x="168700" y="554650"/>
            <a:chExt cx="2361804" cy="354240"/>
          </a:xfrm>
        </p:grpSpPr>
        <p:sp>
          <p:nvSpPr>
            <p:cNvPr id="11" name="Rectángulo redondeado 10"/>
            <p:cNvSpPr/>
            <p:nvPr/>
          </p:nvSpPr>
          <p:spPr>
            <a:xfrm>
              <a:off x="168700" y="554650"/>
              <a:ext cx="2361804" cy="354240"/>
            </a:xfrm>
            <a:prstGeom prst="roundRect">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12" name="Rectángulo 11"/>
            <p:cNvSpPr/>
            <p:nvPr/>
          </p:nvSpPr>
          <p:spPr>
            <a:xfrm>
              <a:off x="185993" y="571943"/>
              <a:ext cx="2327218" cy="319654"/>
            </a:xfrm>
            <a:prstGeom prst="rect">
              <a:avLst/>
            </a:prstGeom>
          </p:spPr>
          <p:style>
            <a:lnRef idx="2">
              <a:schemeClr val="dk1"/>
            </a:lnRef>
            <a:fillRef idx="1">
              <a:schemeClr val="lt1"/>
            </a:fillRef>
            <a:effectRef idx="0">
              <a:schemeClr val="dk1"/>
            </a:effectRef>
            <a:fontRef idx="minor">
              <a:schemeClr val="dk1"/>
            </a:fontRef>
          </p:style>
          <p:txBody>
            <a:bodyPr spcFirstLastPara="0" vert="horz" wrap="square" lIns="89271" tIns="0" rIns="89271" bIns="0" numCol="1" spcCol="1270" anchor="ctr" anchorCtr="0">
              <a:noAutofit/>
            </a:bodyPr>
            <a:lstStyle/>
            <a:p>
              <a:pPr lvl="0" algn="ctr" defTabSz="533400">
                <a:lnSpc>
                  <a:spcPct val="90000"/>
                </a:lnSpc>
                <a:spcBef>
                  <a:spcPct val="0"/>
                </a:spcBef>
                <a:spcAft>
                  <a:spcPct val="35000"/>
                </a:spcAft>
              </a:pPr>
              <a:r>
                <a:rPr lang="es-ES_tradnl" sz="1200" b="1" kern="1200" dirty="0" smtClean="0"/>
                <a:t>Nombre</a:t>
              </a:r>
              <a:endParaRPr lang="es-ES_tradnl" sz="1200" b="1" kern="1200" dirty="0"/>
            </a:p>
          </p:txBody>
        </p:sp>
      </p:grpSp>
      <p:grpSp>
        <p:nvGrpSpPr>
          <p:cNvPr id="13" name="Agrupar 12"/>
          <p:cNvGrpSpPr/>
          <p:nvPr/>
        </p:nvGrpSpPr>
        <p:grpSpPr>
          <a:xfrm>
            <a:off x="1348662" y="4769026"/>
            <a:ext cx="1207179" cy="207770"/>
            <a:chOff x="168700" y="554650"/>
            <a:chExt cx="2361804" cy="354240"/>
          </a:xfrm>
        </p:grpSpPr>
        <p:sp>
          <p:nvSpPr>
            <p:cNvPr id="14" name="Rectángulo redondeado 13"/>
            <p:cNvSpPr/>
            <p:nvPr/>
          </p:nvSpPr>
          <p:spPr>
            <a:xfrm>
              <a:off x="168700" y="554650"/>
              <a:ext cx="2361804" cy="354240"/>
            </a:xfrm>
            <a:prstGeom prst="roundRect">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15" name="Rectángulo 14"/>
            <p:cNvSpPr/>
            <p:nvPr/>
          </p:nvSpPr>
          <p:spPr>
            <a:xfrm>
              <a:off x="185993" y="571943"/>
              <a:ext cx="2327218" cy="319654"/>
            </a:xfrm>
            <a:prstGeom prst="rect">
              <a:avLst/>
            </a:prstGeom>
          </p:spPr>
          <p:style>
            <a:lnRef idx="2">
              <a:schemeClr val="dk1"/>
            </a:lnRef>
            <a:fillRef idx="1">
              <a:schemeClr val="lt1"/>
            </a:fillRef>
            <a:effectRef idx="0">
              <a:schemeClr val="dk1"/>
            </a:effectRef>
            <a:fontRef idx="minor">
              <a:schemeClr val="dk1"/>
            </a:fontRef>
          </p:style>
          <p:txBody>
            <a:bodyPr spcFirstLastPara="0" vert="horz" wrap="square" lIns="89271" tIns="0" rIns="89271" bIns="0" numCol="1" spcCol="1270" anchor="ctr" anchorCtr="0">
              <a:noAutofit/>
            </a:bodyPr>
            <a:lstStyle/>
            <a:p>
              <a:pPr lvl="0" algn="ctr" defTabSz="533400">
                <a:lnSpc>
                  <a:spcPct val="90000"/>
                </a:lnSpc>
                <a:spcBef>
                  <a:spcPct val="0"/>
                </a:spcBef>
                <a:spcAft>
                  <a:spcPct val="35000"/>
                </a:spcAft>
              </a:pPr>
              <a:r>
                <a:rPr lang="es-ES_tradnl" sz="1200" b="1" kern="1200" smtClean="0"/>
                <a:t>Apellido</a:t>
              </a:r>
              <a:endParaRPr lang="es-ES_tradnl" sz="1200" b="1" kern="1200" dirty="0"/>
            </a:p>
          </p:txBody>
        </p:sp>
      </p:grpSp>
      <p:sp>
        <p:nvSpPr>
          <p:cNvPr id="16" name="CuadroTexto 15"/>
          <p:cNvSpPr txBox="1"/>
          <p:nvPr/>
        </p:nvSpPr>
        <p:spPr>
          <a:xfrm>
            <a:off x="838200" y="1682879"/>
            <a:ext cx="3418490" cy="369332"/>
          </a:xfrm>
          <a:prstGeom prst="rect">
            <a:avLst/>
          </a:prstGeom>
          <a:noFill/>
        </p:spPr>
        <p:txBody>
          <a:bodyPr wrap="square" rtlCol="0">
            <a:spAutoFit/>
          </a:bodyPr>
          <a:lstStyle/>
          <a:p>
            <a:r>
              <a:rPr lang="es-ES_tradnl" b="1" dirty="0" smtClean="0"/>
              <a:t>Añadir o Borrar un paciente:</a:t>
            </a:r>
            <a:endParaRPr lang="es-ES_tradnl" b="1" dirty="0"/>
          </a:p>
        </p:txBody>
      </p:sp>
      <p:pic>
        <p:nvPicPr>
          <p:cNvPr id="17" name="Imagen 16"/>
          <p:cNvPicPr>
            <a:picLocks noChangeAspect="1"/>
          </p:cNvPicPr>
          <p:nvPr/>
        </p:nvPicPr>
        <p:blipFill>
          <a:blip r:embed="rId10"/>
          <a:stretch>
            <a:fillRect/>
          </a:stretch>
        </p:blipFill>
        <p:spPr>
          <a:xfrm>
            <a:off x="8922355" y="2052211"/>
            <a:ext cx="1902294" cy="1902294"/>
          </a:xfrm>
          <a:prstGeom prst="rect">
            <a:avLst/>
          </a:prstGeom>
        </p:spPr>
      </p:pic>
      <p:cxnSp>
        <p:nvCxnSpPr>
          <p:cNvPr id="19" name="Conector angular 18"/>
          <p:cNvCxnSpPr/>
          <p:nvPr/>
        </p:nvCxnSpPr>
        <p:spPr>
          <a:xfrm flipV="1">
            <a:off x="4052467" y="2576728"/>
            <a:ext cx="5010192" cy="2164205"/>
          </a:xfrm>
          <a:prstGeom prst="bentConnector3">
            <a:avLst>
              <a:gd name="adj1" fmla="val 47168"/>
            </a:avLst>
          </a:prstGeom>
          <a:ln w="44450">
            <a:tailEnd type="triangle"/>
          </a:ln>
        </p:spPr>
        <p:style>
          <a:lnRef idx="3">
            <a:schemeClr val="accent1"/>
          </a:lnRef>
          <a:fillRef idx="0">
            <a:schemeClr val="accent1"/>
          </a:fillRef>
          <a:effectRef idx="2">
            <a:schemeClr val="accent1"/>
          </a:effectRef>
          <a:fontRef idx="minor">
            <a:schemeClr val="tx1"/>
          </a:fontRef>
        </p:style>
      </p:cxnSp>
      <p:pic>
        <p:nvPicPr>
          <p:cNvPr id="23" name="Imagen 22"/>
          <p:cNvPicPr>
            <a:picLocks noChangeAspect="1"/>
          </p:cNvPicPr>
          <p:nvPr/>
        </p:nvPicPr>
        <p:blipFill>
          <a:blip r:embed="rId11"/>
          <a:stretch>
            <a:fillRect/>
          </a:stretch>
        </p:blipFill>
        <p:spPr>
          <a:xfrm>
            <a:off x="3889970" y="4814397"/>
            <a:ext cx="395228" cy="461206"/>
          </a:xfrm>
          <a:prstGeom prst="rect">
            <a:avLst/>
          </a:prstGeom>
          <a:scene3d>
            <a:camera prst="orthographicFront">
              <a:rot lat="0" lon="0" rev="1200000"/>
            </a:camera>
            <a:lightRig rig="threePt" dir="t"/>
          </a:scene3d>
        </p:spPr>
      </p:pic>
      <p:cxnSp>
        <p:nvCxnSpPr>
          <p:cNvPr id="29" name="Conector angular 28"/>
          <p:cNvCxnSpPr/>
          <p:nvPr/>
        </p:nvCxnSpPr>
        <p:spPr>
          <a:xfrm rot="5400000">
            <a:off x="7134671" y="2871116"/>
            <a:ext cx="1610723" cy="3777502"/>
          </a:xfrm>
          <a:prstGeom prst="bentConnector2">
            <a:avLst/>
          </a:prstGeom>
          <a:ln w="47625">
            <a:tailEnd type="triangle"/>
          </a:ln>
        </p:spPr>
        <p:style>
          <a:lnRef idx="1">
            <a:schemeClr val="accent1"/>
          </a:lnRef>
          <a:fillRef idx="0">
            <a:schemeClr val="accent1"/>
          </a:fillRef>
          <a:effectRef idx="0">
            <a:schemeClr val="accent1"/>
          </a:effectRef>
          <a:fontRef idx="minor">
            <a:schemeClr val="tx1"/>
          </a:fontRef>
        </p:style>
      </p:cxnSp>
      <p:pic>
        <p:nvPicPr>
          <p:cNvPr id="30" name="Imagen 29"/>
          <p:cNvPicPr>
            <a:picLocks noChangeAspect="1"/>
          </p:cNvPicPr>
          <p:nvPr/>
        </p:nvPicPr>
        <p:blipFill>
          <a:blip r:embed="rId12"/>
          <a:stretch>
            <a:fillRect/>
          </a:stretch>
        </p:blipFill>
        <p:spPr>
          <a:xfrm>
            <a:off x="5412617" y="5265450"/>
            <a:ext cx="540507" cy="540507"/>
          </a:xfrm>
          <a:prstGeom prst="rect">
            <a:avLst/>
          </a:prstGeom>
        </p:spPr>
      </p:pic>
      <p:pic>
        <p:nvPicPr>
          <p:cNvPr id="31" name="Imagen 30"/>
          <p:cNvPicPr>
            <a:picLocks noChangeAspect="1"/>
          </p:cNvPicPr>
          <p:nvPr/>
        </p:nvPicPr>
        <p:blipFill>
          <a:blip r:embed="rId13"/>
          <a:stretch>
            <a:fillRect/>
          </a:stretch>
        </p:blipFill>
        <p:spPr>
          <a:xfrm>
            <a:off x="4816481" y="3070346"/>
            <a:ext cx="290992" cy="291635"/>
          </a:xfrm>
          <a:prstGeom prst="rect">
            <a:avLst/>
          </a:prstGeom>
        </p:spPr>
      </p:pic>
      <p:pic>
        <p:nvPicPr>
          <p:cNvPr id="32" name="Imagen 31"/>
          <p:cNvPicPr>
            <a:picLocks noChangeAspect="1"/>
          </p:cNvPicPr>
          <p:nvPr/>
        </p:nvPicPr>
        <p:blipFill>
          <a:blip r:embed="rId13"/>
          <a:stretch>
            <a:fillRect/>
          </a:stretch>
        </p:blipFill>
        <p:spPr>
          <a:xfrm>
            <a:off x="4816481" y="3611857"/>
            <a:ext cx="290992" cy="291635"/>
          </a:xfrm>
          <a:prstGeom prst="rect">
            <a:avLst/>
          </a:prstGeom>
        </p:spPr>
      </p:pic>
      <p:pic>
        <p:nvPicPr>
          <p:cNvPr id="34" name="Imagen 33"/>
          <p:cNvPicPr>
            <a:picLocks noChangeAspect="1"/>
          </p:cNvPicPr>
          <p:nvPr/>
        </p:nvPicPr>
        <p:blipFill>
          <a:blip r:embed="rId13"/>
          <a:stretch>
            <a:fillRect/>
          </a:stretch>
        </p:blipFill>
        <p:spPr>
          <a:xfrm>
            <a:off x="4816481" y="4169284"/>
            <a:ext cx="290992" cy="291635"/>
          </a:xfrm>
          <a:prstGeom prst="rect">
            <a:avLst/>
          </a:prstGeom>
        </p:spPr>
      </p:pic>
      <p:pic>
        <p:nvPicPr>
          <p:cNvPr id="35" name="Imagen 34"/>
          <p:cNvPicPr>
            <a:picLocks noChangeAspect="1"/>
          </p:cNvPicPr>
          <p:nvPr/>
        </p:nvPicPr>
        <p:blipFill>
          <a:blip r:embed="rId11"/>
          <a:stretch>
            <a:fillRect/>
          </a:stretch>
        </p:blipFill>
        <p:spPr>
          <a:xfrm>
            <a:off x="5012563" y="3835460"/>
            <a:ext cx="395228" cy="461206"/>
          </a:xfrm>
          <a:prstGeom prst="rect">
            <a:avLst/>
          </a:prstGeom>
          <a:scene3d>
            <a:camera prst="orthographicFront">
              <a:rot lat="0" lon="0" rev="1200000"/>
            </a:camera>
            <a:lightRig rig="threePt" dir="t"/>
          </a:scene3d>
        </p:spPr>
      </p:pic>
      <p:cxnSp>
        <p:nvCxnSpPr>
          <p:cNvPr id="36" name="Conector angular 35"/>
          <p:cNvCxnSpPr>
            <a:stCxn id="32" idx="3"/>
          </p:cNvCxnSpPr>
          <p:nvPr/>
        </p:nvCxnSpPr>
        <p:spPr>
          <a:xfrm flipV="1">
            <a:off x="5107473" y="3026260"/>
            <a:ext cx="3950056" cy="731415"/>
          </a:xfrm>
          <a:prstGeom prst="bentConnector3">
            <a:avLst>
              <a:gd name="adj1" fmla="val 50000"/>
            </a:avLst>
          </a:prstGeom>
          <a:ln w="44450">
            <a:tailEnd type="triangle"/>
          </a:ln>
        </p:spPr>
        <p:style>
          <a:lnRef idx="3">
            <a:schemeClr val="accent1"/>
          </a:lnRef>
          <a:fillRef idx="0">
            <a:schemeClr val="accent1"/>
          </a:fillRef>
          <a:effectRef idx="2">
            <a:schemeClr val="accent1"/>
          </a:effectRef>
          <a:fontRef idx="minor">
            <a:schemeClr val="tx1"/>
          </a:fontRef>
        </p:style>
      </p:cxnSp>
      <p:pic>
        <p:nvPicPr>
          <p:cNvPr id="42" name="Imagen 41"/>
          <p:cNvPicPr>
            <a:picLocks noChangeAspect="1"/>
          </p:cNvPicPr>
          <p:nvPr/>
        </p:nvPicPr>
        <p:blipFill>
          <a:blip r:embed="rId14"/>
          <a:stretch>
            <a:fillRect/>
          </a:stretch>
        </p:blipFill>
        <p:spPr>
          <a:xfrm>
            <a:off x="4195100" y="3078043"/>
            <a:ext cx="292495" cy="283938"/>
          </a:xfrm>
          <a:prstGeom prst="rect">
            <a:avLst/>
          </a:prstGeom>
        </p:spPr>
      </p:pic>
      <p:pic>
        <p:nvPicPr>
          <p:cNvPr id="43" name="Imagen 42"/>
          <p:cNvPicPr>
            <a:picLocks noChangeAspect="1"/>
          </p:cNvPicPr>
          <p:nvPr/>
        </p:nvPicPr>
        <p:blipFill>
          <a:blip r:embed="rId14"/>
          <a:stretch>
            <a:fillRect/>
          </a:stretch>
        </p:blipFill>
        <p:spPr>
          <a:xfrm>
            <a:off x="4200033" y="3602560"/>
            <a:ext cx="292495" cy="283938"/>
          </a:xfrm>
          <a:prstGeom prst="rect">
            <a:avLst/>
          </a:prstGeom>
        </p:spPr>
      </p:pic>
      <p:pic>
        <p:nvPicPr>
          <p:cNvPr id="44" name="Imagen 43"/>
          <p:cNvPicPr>
            <a:picLocks noChangeAspect="1"/>
          </p:cNvPicPr>
          <p:nvPr/>
        </p:nvPicPr>
        <p:blipFill>
          <a:blip r:embed="rId14"/>
          <a:stretch>
            <a:fillRect/>
          </a:stretch>
        </p:blipFill>
        <p:spPr>
          <a:xfrm>
            <a:off x="4200033" y="4154697"/>
            <a:ext cx="292495" cy="283938"/>
          </a:xfrm>
          <a:prstGeom prst="rect">
            <a:avLst/>
          </a:prstGeom>
        </p:spPr>
      </p:pic>
    </p:spTree>
    <p:extLst>
      <p:ext uri="{BB962C8B-B14F-4D97-AF65-F5344CB8AC3E}">
        <p14:creationId xmlns:p14="http://schemas.microsoft.com/office/powerpoint/2010/main" val="1030105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9"/>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7"/>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29"/>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0"/>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P spid="16"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
            <a:lum/>
          </a:blip>
          <a:srcRect/>
          <a:stretch>
            <a:fillRect l="-1000" r="-1000"/>
          </a:stretch>
        </a:blip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ES_tradnl" sz="4000" dirty="0" smtClean="0"/>
              <a:t>Implementación (III)</a:t>
            </a:r>
            <a:endParaRPr lang="es-ES_tradnl" sz="4000" dirty="0"/>
          </a:p>
        </p:txBody>
      </p:sp>
      <p:pic>
        <p:nvPicPr>
          <p:cNvPr id="3" name="Imagen 2"/>
          <p:cNvPicPr>
            <a:picLocks noChangeAspect="1"/>
          </p:cNvPicPr>
          <p:nvPr/>
        </p:nvPicPr>
        <p:blipFill>
          <a:blip r:embed="rId3"/>
          <a:stretch>
            <a:fillRect/>
          </a:stretch>
        </p:blipFill>
        <p:spPr>
          <a:xfrm>
            <a:off x="10293048" y="232117"/>
            <a:ext cx="1712091" cy="954820"/>
          </a:xfrm>
          <a:prstGeom prst="rect">
            <a:avLst/>
          </a:prstGeom>
        </p:spPr>
      </p:pic>
      <p:pic>
        <p:nvPicPr>
          <p:cNvPr id="4" name="Imagen 3"/>
          <p:cNvPicPr>
            <a:picLocks noChangeAspect="1"/>
          </p:cNvPicPr>
          <p:nvPr/>
        </p:nvPicPr>
        <p:blipFill>
          <a:blip r:embed="rId4"/>
          <a:stretch>
            <a:fillRect/>
          </a:stretch>
        </p:blipFill>
        <p:spPr>
          <a:xfrm>
            <a:off x="396765" y="3658831"/>
            <a:ext cx="4412608" cy="2805092"/>
          </a:xfrm>
          <a:prstGeom prst="rect">
            <a:avLst/>
          </a:prstGeom>
        </p:spPr>
      </p:pic>
      <p:graphicFrame>
        <p:nvGraphicFramePr>
          <p:cNvPr id="5" name="Diagrama 4"/>
          <p:cNvGraphicFramePr/>
          <p:nvPr>
            <p:extLst>
              <p:ext uri="{D42A27DB-BD31-4B8C-83A1-F6EECF244321}">
                <p14:modId xmlns:p14="http://schemas.microsoft.com/office/powerpoint/2010/main" val="1706160622"/>
              </p:ext>
            </p:extLst>
          </p:nvPr>
        </p:nvGraphicFramePr>
        <p:xfrm>
          <a:off x="916066" y="4266967"/>
          <a:ext cx="3374006" cy="1588821"/>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grpSp>
        <p:nvGrpSpPr>
          <p:cNvPr id="6" name="Agrupar 5"/>
          <p:cNvGrpSpPr/>
          <p:nvPr/>
        </p:nvGrpSpPr>
        <p:grpSpPr>
          <a:xfrm>
            <a:off x="2263549" y="6032645"/>
            <a:ext cx="1207179" cy="207770"/>
            <a:chOff x="168700" y="554650"/>
            <a:chExt cx="2361804" cy="354240"/>
          </a:xfrm>
        </p:grpSpPr>
        <p:sp>
          <p:nvSpPr>
            <p:cNvPr id="7" name="Rectángulo redondeado 6"/>
            <p:cNvSpPr/>
            <p:nvPr/>
          </p:nvSpPr>
          <p:spPr>
            <a:xfrm>
              <a:off x="168700" y="554650"/>
              <a:ext cx="2361804" cy="354240"/>
            </a:xfrm>
            <a:prstGeom prst="roundRect">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8" name="Rectángulo 7"/>
            <p:cNvSpPr/>
            <p:nvPr/>
          </p:nvSpPr>
          <p:spPr>
            <a:xfrm>
              <a:off x="185993" y="571943"/>
              <a:ext cx="2327218" cy="319654"/>
            </a:xfrm>
            <a:prstGeom prst="rect">
              <a:avLst/>
            </a:prstGeom>
          </p:spPr>
          <p:style>
            <a:lnRef idx="2">
              <a:schemeClr val="dk1"/>
            </a:lnRef>
            <a:fillRef idx="1">
              <a:schemeClr val="lt1"/>
            </a:fillRef>
            <a:effectRef idx="0">
              <a:schemeClr val="dk1"/>
            </a:effectRef>
            <a:fontRef idx="minor">
              <a:schemeClr val="dk1"/>
            </a:fontRef>
          </p:style>
          <p:txBody>
            <a:bodyPr spcFirstLastPara="0" vert="horz" wrap="square" lIns="89271" tIns="0" rIns="89271" bIns="0" numCol="1" spcCol="1270" anchor="ctr" anchorCtr="0">
              <a:noAutofit/>
            </a:bodyPr>
            <a:lstStyle/>
            <a:p>
              <a:pPr lvl="0" algn="ctr" defTabSz="533400">
                <a:lnSpc>
                  <a:spcPct val="90000"/>
                </a:lnSpc>
                <a:spcBef>
                  <a:spcPct val="0"/>
                </a:spcBef>
                <a:spcAft>
                  <a:spcPct val="35000"/>
                </a:spcAft>
              </a:pPr>
              <a:r>
                <a:rPr lang="es-ES_tradnl" sz="1200" b="1" kern="1200" smtClean="0"/>
                <a:t>Añadir Paciente</a:t>
              </a:r>
              <a:endParaRPr lang="es-ES_tradnl" sz="1200" b="1" kern="1200" dirty="0"/>
            </a:p>
          </p:txBody>
        </p:sp>
      </p:grpSp>
      <p:grpSp>
        <p:nvGrpSpPr>
          <p:cNvPr id="9" name="Agrupar 8"/>
          <p:cNvGrpSpPr/>
          <p:nvPr/>
        </p:nvGrpSpPr>
        <p:grpSpPr>
          <a:xfrm>
            <a:off x="916066" y="5918914"/>
            <a:ext cx="1207179" cy="207770"/>
            <a:chOff x="168700" y="554650"/>
            <a:chExt cx="2361804" cy="354240"/>
          </a:xfrm>
        </p:grpSpPr>
        <p:sp>
          <p:nvSpPr>
            <p:cNvPr id="10" name="Rectángulo redondeado 9"/>
            <p:cNvSpPr/>
            <p:nvPr/>
          </p:nvSpPr>
          <p:spPr>
            <a:xfrm>
              <a:off x="168700" y="554650"/>
              <a:ext cx="2361804" cy="354240"/>
            </a:xfrm>
            <a:prstGeom prst="roundRect">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11" name="Rectángulo 10"/>
            <p:cNvSpPr/>
            <p:nvPr/>
          </p:nvSpPr>
          <p:spPr>
            <a:xfrm>
              <a:off x="185993" y="571943"/>
              <a:ext cx="2327218" cy="319654"/>
            </a:xfrm>
            <a:prstGeom prst="rect">
              <a:avLst/>
            </a:prstGeom>
          </p:spPr>
          <p:style>
            <a:lnRef idx="2">
              <a:schemeClr val="dk1"/>
            </a:lnRef>
            <a:fillRef idx="1">
              <a:schemeClr val="lt1"/>
            </a:fillRef>
            <a:effectRef idx="0">
              <a:schemeClr val="dk1"/>
            </a:effectRef>
            <a:fontRef idx="minor">
              <a:schemeClr val="dk1"/>
            </a:fontRef>
          </p:style>
          <p:txBody>
            <a:bodyPr spcFirstLastPara="0" vert="horz" wrap="square" lIns="89271" tIns="0" rIns="89271" bIns="0" numCol="1" spcCol="1270" anchor="ctr" anchorCtr="0">
              <a:noAutofit/>
            </a:bodyPr>
            <a:lstStyle/>
            <a:p>
              <a:pPr lvl="0" algn="ctr" defTabSz="533400">
                <a:lnSpc>
                  <a:spcPct val="90000"/>
                </a:lnSpc>
                <a:spcBef>
                  <a:spcPct val="0"/>
                </a:spcBef>
                <a:spcAft>
                  <a:spcPct val="35000"/>
                </a:spcAft>
              </a:pPr>
              <a:r>
                <a:rPr lang="es-ES_tradnl" sz="1200" b="1" kern="1200" dirty="0" smtClean="0"/>
                <a:t>Nombre</a:t>
              </a:r>
              <a:endParaRPr lang="es-ES_tradnl" sz="1200" b="1" kern="1200" dirty="0"/>
            </a:p>
          </p:txBody>
        </p:sp>
      </p:grpSp>
      <p:grpSp>
        <p:nvGrpSpPr>
          <p:cNvPr id="12" name="Agrupar 11"/>
          <p:cNvGrpSpPr/>
          <p:nvPr/>
        </p:nvGrpSpPr>
        <p:grpSpPr>
          <a:xfrm>
            <a:off x="907227" y="6171572"/>
            <a:ext cx="1207179" cy="207770"/>
            <a:chOff x="168700" y="554650"/>
            <a:chExt cx="2361804" cy="354240"/>
          </a:xfrm>
        </p:grpSpPr>
        <p:sp>
          <p:nvSpPr>
            <p:cNvPr id="13" name="Rectángulo redondeado 12"/>
            <p:cNvSpPr/>
            <p:nvPr/>
          </p:nvSpPr>
          <p:spPr>
            <a:xfrm>
              <a:off x="168700" y="554650"/>
              <a:ext cx="2361804" cy="354240"/>
            </a:xfrm>
            <a:prstGeom prst="roundRect">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14" name="Rectángulo 13"/>
            <p:cNvSpPr/>
            <p:nvPr/>
          </p:nvSpPr>
          <p:spPr>
            <a:xfrm>
              <a:off x="185993" y="571943"/>
              <a:ext cx="2327218" cy="319654"/>
            </a:xfrm>
            <a:prstGeom prst="rect">
              <a:avLst/>
            </a:prstGeom>
          </p:spPr>
          <p:style>
            <a:lnRef idx="2">
              <a:schemeClr val="dk1"/>
            </a:lnRef>
            <a:fillRef idx="1">
              <a:schemeClr val="lt1"/>
            </a:fillRef>
            <a:effectRef idx="0">
              <a:schemeClr val="dk1"/>
            </a:effectRef>
            <a:fontRef idx="minor">
              <a:schemeClr val="dk1"/>
            </a:fontRef>
          </p:style>
          <p:txBody>
            <a:bodyPr spcFirstLastPara="0" vert="horz" wrap="square" lIns="89271" tIns="0" rIns="89271" bIns="0" numCol="1" spcCol="1270" anchor="ctr" anchorCtr="0">
              <a:noAutofit/>
            </a:bodyPr>
            <a:lstStyle/>
            <a:p>
              <a:pPr lvl="0" algn="ctr" defTabSz="533400">
                <a:lnSpc>
                  <a:spcPct val="90000"/>
                </a:lnSpc>
                <a:spcBef>
                  <a:spcPct val="0"/>
                </a:spcBef>
                <a:spcAft>
                  <a:spcPct val="35000"/>
                </a:spcAft>
              </a:pPr>
              <a:r>
                <a:rPr lang="es-ES_tradnl" sz="1200" b="1" kern="1200" smtClean="0"/>
                <a:t>Apellido</a:t>
              </a:r>
              <a:endParaRPr lang="es-ES_tradnl" sz="1200" b="1" kern="1200" dirty="0"/>
            </a:p>
          </p:txBody>
        </p:sp>
      </p:grpSp>
      <p:pic>
        <p:nvPicPr>
          <p:cNvPr id="16" name="Imagen 15"/>
          <p:cNvPicPr>
            <a:picLocks noChangeAspect="1"/>
          </p:cNvPicPr>
          <p:nvPr/>
        </p:nvPicPr>
        <p:blipFill>
          <a:blip r:embed="rId10"/>
          <a:stretch>
            <a:fillRect/>
          </a:stretch>
        </p:blipFill>
        <p:spPr>
          <a:xfrm>
            <a:off x="4375046" y="4472892"/>
            <a:ext cx="290992" cy="291635"/>
          </a:xfrm>
          <a:prstGeom prst="rect">
            <a:avLst/>
          </a:prstGeom>
        </p:spPr>
      </p:pic>
      <p:pic>
        <p:nvPicPr>
          <p:cNvPr id="17" name="Imagen 16"/>
          <p:cNvPicPr>
            <a:picLocks noChangeAspect="1"/>
          </p:cNvPicPr>
          <p:nvPr/>
        </p:nvPicPr>
        <p:blipFill>
          <a:blip r:embed="rId10"/>
          <a:stretch>
            <a:fillRect/>
          </a:stretch>
        </p:blipFill>
        <p:spPr>
          <a:xfrm>
            <a:off x="4375046" y="5014403"/>
            <a:ext cx="290992" cy="291635"/>
          </a:xfrm>
          <a:prstGeom prst="rect">
            <a:avLst/>
          </a:prstGeom>
        </p:spPr>
      </p:pic>
      <p:pic>
        <p:nvPicPr>
          <p:cNvPr id="18" name="Imagen 17"/>
          <p:cNvPicPr>
            <a:picLocks noChangeAspect="1"/>
          </p:cNvPicPr>
          <p:nvPr/>
        </p:nvPicPr>
        <p:blipFill>
          <a:blip r:embed="rId10"/>
          <a:stretch>
            <a:fillRect/>
          </a:stretch>
        </p:blipFill>
        <p:spPr>
          <a:xfrm>
            <a:off x="4375046" y="5571830"/>
            <a:ext cx="290992" cy="291635"/>
          </a:xfrm>
          <a:prstGeom prst="rect">
            <a:avLst/>
          </a:prstGeom>
        </p:spPr>
      </p:pic>
      <p:pic>
        <p:nvPicPr>
          <p:cNvPr id="20" name="Imagen 19"/>
          <p:cNvPicPr>
            <a:picLocks noChangeAspect="1"/>
          </p:cNvPicPr>
          <p:nvPr/>
        </p:nvPicPr>
        <p:blipFill>
          <a:blip r:embed="rId11"/>
          <a:stretch>
            <a:fillRect/>
          </a:stretch>
        </p:blipFill>
        <p:spPr>
          <a:xfrm>
            <a:off x="3753665" y="4480589"/>
            <a:ext cx="292495" cy="283938"/>
          </a:xfrm>
          <a:prstGeom prst="rect">
            <a:avLst/>
          </a:prstGeom>
        </p:spPr>
      </p:pic>
      <p:pic>
        <p:nvPicPr>
          <p:cNvPr id="21" name="Imagen 20"/>
          <p:cNvPicPr>
            <a:picLocks noChangeAspect="1"/>
          </p:cNvPicPr>
          <p:nvPr/>
        </p:nvPicPr>
        <p:blipFill>
          <a:blip r:embed="rId11"/>
          <a:stretch>
            <a:fillRect/>
          </a:stretch>
        </p:blipFill>
        <p:spPr>
          <a:xfrm>
            <a:off x="3758598" y="5005106"/>
            <a:ext cx="292495" cy="283938"/>
          </a:xfrm>
          <a:prstGeom prst="rect">
            <a:avLst/>
          </a:prstGeom>
        </p:spPr>
      </p:pic>
      <p:pic>
        <p:nvPicPr>
          <p:cNvPr id="22" name="Imagen 21"/>
          <p:cNvPicPr>
            <a:picLocks noChangeAspect="1"/>
          </p:cNvPicPr>
          <p:nvPr/>
        </p:nvPicPr>
        <p:blipFill>
          <a:blip r:embed="rId11"/>
          <a:stretch>
            <a:fillRect/>
          </a:stretch>
        </p:blipFill>
        <p:spPr>
          <a:xfrm>
            <a:off x="3758598" y="5557243"/>
            <a:ext cx="292495" cy="283938"/>
          </a:xfrm>
          <a:prstGeom prst="rect">
            <a:avLst/>
          </a:prstGeom>
        </p:spPr>
      </p:pic>
      <p:pic>
        <p:nvPicPr>
          <p:cNvPr id="19" name="Imagen 18"/>
          <p:cNvPicPr>
            <a:picLocks noChangeAspect="1"/>
          </p:cNvPicPr>
          <p:nvPr/>
        </p:nvPicPr>
        <p:blipFill>
          <a:blip r:embed="rId12"/>
          <a:stretch>
            <a:fillRect/>
          </a:stretch>
        </p:blipFill>
        <p:spPr>
          <a:xfrm>
            <a:off x="3889363" y="4631402"/>
            <a:ext cx="395228" cy="461206"/>
          </a:xfrm>
          <a:prstGeom prst="rect">
            <a:avLst/>
          </a:prstGeom>
          <a:scene3d>
            <a:camera prst="orthographicFront">
              <a:rot lat="0" lon="0" rev="1200000"/>
            </a:camera>
            <a:lightRig rig="threePt" dir="t"/>
          </a:scene3d>
        </p:spPr>
      </p:pic>
      <p:pic>
        <p:nvPicPr>
          <p:cNvPr id="23" name="Imagen 22"/>
          <p:cNvPicPr>
            <a:picLocks noChangeAspect="1"/>
          </p:cNvPicPr>
          <p:nvPr/>
        </p:nvPicPr>
        <p:blipFill>
          <a:blip r:embed="rId4"/>
          <a:stretch>
            <a:fillRect/>
          </a:stretch>
        </p:blipFill>
        <p:spPr>
          <a:xfrm>
            <a:off x="6910395" y="3310763"/>
            <a:ext cx="4976805" cy="3323572"/>
          </a:xfrm>
          <a:prstGeom prst="rect">
            <a:avLst/>
          </a:prstGeom>
        </p:spPr>
      </p:pic>
      <p:pic>
        <p:nvPicPr>
          <p:cNvPr id="24" name="Imagen 23"/>
          <p:cNvPicPr>
            <a:picLocks noChangeAspect="1"/>
          </p:cNvPicPr>
          <p:nvPr/>
        </p:nvPicPr>
        <p:blipFill>
          <a:blip r:embed="rId13"/>
          <a:stretch>
            <a:fillRect/>
          </a:stretch>
        </p:blipFill>
        <p:spPr>
          <a:xfrm>
            <a:off x="5144853" y="1756537"/>
            <a:ext cx="1902294" cy="1902294"/>
          </a:xfrm>
          <a:prstGeom prst="rect">
            <a:avLst/>
          </a:prstGeom>
        </p:spPr>
      </p:pic>
      <p:sp>
        <p:nvSpPr>
          <p:cNvPr id="25" name="Flecha curva 24"/>
          <p:cNvSpPr/>
          <p:nvPr/>
        </p:nvSpPr>
        <p:spPr>
          <a:xfrm>
            <a:off x="3836432" y="2504748"/>
            <a:ext cx="1318339" cy="1930217"/>
          </a:xfrm>
          <a:prstGeom prst="bentArrow">
            <a:avLst>
              <a:gd name="adj1" fmla="val 7040"/>
              <a:gd name="adj2" fmla="val 13587"/>
              <a:gd name="adj3" fmla="val 20774"/>
              <a:gd name="adj4" fmla="val 3789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solidFill>
                <a:schemeClr val="tx1"/>
              </a:solidFill>
            </a:endParaRPr>
          </a:p>
        </p:txBody>
      </p:sp>
      <p:sp>
        <p:nvSpPr>
          <p:cNvPr id="26" name="CuadroTexto 25"/>
          <p:cNvSpPr txBox="1"/>
          <p:nvPr/>
        </p:nvSpPr>
        <p:spPr>
          <a:xfrm>
            <a:off x="838200" y="1682879"/>
            <a:ext cx="3655314" cy="369332"/>
          </a:xfrm>
          <a:prstGeom prst="rect">
            <a:avLst/>
          </a:prstGeom>
          <a:noFill/>
        </p:spPr>
        <p:txBody>
          <a:bodyPr wrap="square" rtlCol="0">
            <a:spAutoFit/>
          </a:bodyPr>
          <a:lstStyle/>
          <a:p>
            <a:r>
              <a:rPr lang="es-ES_tradnl" b="1" dirty="0" smtClean="0"/>
              <a:t>Listar movimientos de un paciente:</a:t>
            </a:r>
            <a:endParaRPr lang="es-ES_tradnl" b="1" dirty="0"/>
          </a:p>
        </p:txBody>
      </p:sp>
      <p:graphicFrame>
        <p:nvGraphicFramePr>
          <p:cNvPr id="27" name="Diagrama 26"/>
          <p:cNvGraphicFramePr/>
          <p:nvPr>
            <p:extLst>
              <p:ext uri="{D42A27DB-BD31-4B8C-83A1-F6EECF244321}">
                <p14:modId xmlns:p14="http://schemas.microsoft.com/office/powerpoint/2010/main" val="995729625"/>
              </p:ext>
            </p:extLst>
          </p:nvPr>
        </p:nvGraphicFramePr>
        <p:xfrm>
          <a:off x="7646972" y="4327634"/>
          <a:ext cx="3274572" cy="1684665"/>
        </p:xfrm>
        <a:graphic>
          <a:graphicData uri="http://schemas.openxmlformats.org/drawingml/2006/diagram">
            <dgm:relIds xmlns:dgm="http://schemas.openxmlformats.org/drawingml/2006/diagram" xmlns:r="http://schemas.openxmlformats.org/officeDocument/2006/relationships" r:dm="rId14" r:lo="rId15" r:qs="rId16" r:cs="rId17"/>
          </a:graphicData>
        </a:graphic>
      </p:graphicFrame>
      <p:grpSp>
        <p:nvGrpSpPr>
          <p:cNvPr id="28" name="Agrupar 27"/>
          <p:cNvGrpSpPr/>
          <p:nvPr/>
        </p:nvGrpSpPr>
        <p:grpSpPr>
          <a:xfrm>
            <a:off x="7646972" y="3912727"/>
            <a:ext cx="2361804" cy="354240"/>
            <a:chOff x="168700" y="10330"/>
            <a:chExt cx="2361804" cy="354240"/>
          </a:xfrm>
        </p:grpSpPr>
        <p:sp>
          <p:nvSpPr>
            <p:cNvPr id="29" name="Rectángulo redondeado 28"/>
            <p:cNvSpPr/>
            <p:nvPr/>
          </p:nvSpPr>
          <p:spPr>
            <a:xfrm>
              <a:off x="168700" y="10330"/>
              <a:ext cx="2361804" cy="354240"/>
            </a:xfrm>
            <a:prstGeom prst="roundRect">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30" name="Rectángulo 29"/>
            <p:cNvSpPr/>
            <p:nvPr/>
          </p:nvSpPr>
          <p:spPr>
            <a:xfrm>
              <a:off x="185993" y="27623"/>
              <a:ext cx="2327218" cy="31965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9271" tIns="0" rIns="89271" bIns="0" numCol="1" spcCol="1270" anchor="ctr" anchorCtr="0">
              <a:noAutofit/>
            </a:bodyPr>
            <a:lstStyle/>
            <a:p>
              <a:pPr lvl="0" algn="l" defTabSz="533400">
                <a:lnSpc>
                  <a:spcPct val="90000"/>
                </a:lnSpc>
                <a:spcBef>
                  <a:spcPct val="0"/>
                </a:spcBef>
                <a:spcAft>
                  <a:spcPct val="35000"/>
                </a:spcAft>
              </a:pPr>
              <a:r>
                <a:rPr lang="es-ES_tradnl" sz="1200" kern="1200" dirty="0" smtClean="0"/>
                <a:t>Paciente 1</a:t>
              </a:r>
              <a:endParaRPr lang="es-ES_tradnl" sz="1200" kern="1200" dirty="0"/>
            </a:p>
          </p:txBody>
        </p:sp>
      </p:grpSp>
      <p:pic>
        <p:nvPicPr>
          <p:cNvPr id="31" name="Imagen 30"/>
          <p:cNvPicPr>
            <a:picLocks noChangeAspect="1"/>
          </p:cNvPicPr>
          <p:nvPr/>
        </p:nvPicPr>
        <p:blipFill>
          <a:blip r:embed="rId11"/>
          <a:stretch>
            <a:fillRect/>
          </a:stretch>
        </p:blipFill>
        <p:spPr>
          <a:xfrm>
            <a:off x="9138010" y="5553441"/>
            <a:ext cx="292495" cy="283938"/>
          </a:xfrm>
          <a:prstGeom prst="rect">
            <a:avLst/>
          </a:prstGeom>
        </p:spPr>
      </p:pic>
      <p:pic>
        <p:nvPicPr>
          <p:cNvPr id="32" name="Imagen 31"/>
          <p:cNvPicPr>
            <a:picLocks noChangeAspect="1"/>
          </p:cNvPicPr>
          <p:nvPr/>
        </p:nvPicPr>
        <p:blipFill>
          <a:blip r:embed="rId11"/>
          <a:stretch>
            <a:fillRect/>
          </a:stretch>
        </p:blipFill>
        <p:spPr>
          <a:xfrm>
            <a:off x="8004777" y="5553441"/>
            <a:ext cx="292495" cy="283938"/>
          </a:xfrm>
          <a:prstGeom prst="rect">
            <a:avLst/>
          </a:prstGeom>
        </p:spPr>
      </p:pic>
      <p:pic>
        <p:nvPicPr>
          <p:cNvPr id="33" name="Imagen 32"/>
          <p:cNvPicPr>
            <a:picLocks noChangeAspect="1"/>
          </p:cNvPicPr>
          <p:nvPr/>
        </p:nvPicPr>
        <p:blipFill>
          <a:blip r:embed="rId11"/>
          <a:stretch>
            <a:fillRect/>
          </a:stretch>
        </p:blipFill>
        <p:spPr>
          <a:xfrm>
            <a:off x="10271242" y="4958378"/>
            <a:ext cx="292495" cy="283938"/>
          </a:xfrm>
          <a:prstGeom prst="rect">
            <a:avLst/>
          </a:prstGeom>
        </p:spPr>
      </p:pic>
      <p:pic>
        <p:nvPicPr>
          <p:cNvPr id="34" name="Imagen 33"/>
          <p:cNvPicPr>
            <a:picLocks noChangeAspect="1"/>
          </p:cNvPicPr>
          <p:nvPr/>
        </p:nvPicPr>
        <p:blipFill>
          <a:blip r:embed="rId11"/>
          <a:stretch>
            <a:fillRect/>
          </a:stretch>
        </p:blipFill>
        <p:spPr>
          <a:xfrm>
            <a:off x="9138010" y="4964317"/>
            <a:ext cx="292495" cy="283938"/>
          </a:xfrm>
          <a:prstGeom prst="rect">
            <a:avLst/>
          </a:prstGeom>
        </p:spPr>
      </p:pic>
      <p:pic>
        <p:nvPicPr>
          <p:cNvPr id="35" name="Imagen 34"/>
          <p:cNvPicPr>
            <a:picLocks noChangeAspect="1"/>
          </p:cNvPicPr>
          <p:nvPr/>
        </p:nvPicPr>
        <p:blipFill>
          <a:blip r:embed="rId11"/>
          <a:stretch>
            <a:fillRect/>
          </a:stretch>
        </p:blipFill>
        <p:spPr>
          <a:xfrm>
            <a:off x="8004777" y="4971759"/>
            <a:ext cx="292495" cy="283938"/>
          </a:xfrm>
          <a:prstGeom prst="rect">
            <a:avLst/>
          </a:prstGeom>
        </p:spPr>
      </p:pic>
      <p:pic>
        <p:nvPicPr>
          <p:cNvPr id="36" name="Imagen 35"/>
          <p:cNvPicPr>
            <a:picLocks noChangeAspect="1"/>
          </p:cNvPicPr>
          <p:nvPr/>
        </p:nvPicPr>
        <p:blipFill>
          <a:blip r:embed="rId11"/>
          <a:stretch>
            <a:fillRect/>
          </a:stretch>
        </p:blipFill>
        <p:spPr>
          <a:xfrm>
            <a:off x="10271242" y="5553441"/>
            <a:ext cx="292495" cy="283938"/>
          </a:xfrm>
          <a:prstGeom prst="rect">
            <a:avLst/>
          </a:prstGeom>
        </p:spPr>
      </p:pic>
      <p:pic>
        <p:nvPicPr>
          <p:cNvPr id="37" name="Imagen 36"/>
          <p:cNvPicPr>
            <a:picLocks noChangeAspect="1"/>
          </p:cNvPicPr>
          <p:nvPr/>
        </p:nvPicPr>
        <p:blipFill>
          <a:blip r:embed="rId10"/>
          <a:stretch>
            <a:fillRect/>
          </a:stretch>
        </p:blipFill>
        <p:spPr>
          <a:xfrm>
            <a:off x="11171364" y="4954529"/>
            <a:ext cx="290992" cy="291635"/>
          </a:xfrm>
          <a:prstGeom prst="rect">
            <a:avLst/>
          </a:prstGeom>
        </p:spPr>
      </p:pic>
      <p:pic>
        <p:nvPicPr>
          <p:cNvPr id="38" name="Imagen 37"/>
          <p:cNvPicPr>
            <a:picLocks noChangeAspect="1"/>
          </p:cNvPicPr>
          <p:nvPr/>
        </p:nvPicPr>
        <p:blipFill>
          <a:blip r:embed="rId10"/>
          <a:stretch>
            <a:fillRect/>
          </a:stretch>
        </p:blipFill>
        <p:spPr>
          <a:xfrm>
            <a:off x="11177369" y="5545744"/>
            <a:ext cx="290992" cy="291635"/>
          </a:xfrm>
          <a:prstGeom prst="rect">
            <a:avLst/>
          </a:prstGeom>
        </p:spPr>
      </p:pic>
      <p:sp>
        <p:nvSpPr>
          <p:cNvPr id="40" name="Flecha curva 39"/>
          <p:cNvSpPr/>
          <p:nvPr/>
        </p:nvSpPr>
        <p:spPr>
          <a:xfrm rot="5400000">
            <a:off x="8018798" y="1636164"/>
            <a:ext cx="634799" cy="2593066"/>
          </a:xfrm>
          <a:prstGeom prst="bentArrow">
            <a:avLst>
              <a:gd name="adj1" fmla="val 10482"/>
              <a:gd name="adj2" fmla="val 18749"/>
              <a:gd name="adj3" fmla="val 29378"/>
              <a:gd name="adj4" fmla="val 3789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solidFill>
                <a:schemeClr val="tx1"/>
              </a:solidFill>
            </a:endParaRPr>
          </a:p>
        </p:txBody>
      </p:sp>
      <p:grpSp>
        <p:nvGrpSpPr>
          <p:cNvPr id="42" name="Agrupar 41"/>
          <p:cNvGrpSpPr/>
          <p:nvPr/>
        </p:nvGrpSpPr>
        <p:grpSpPr>
          <a:xfrm>
            <a:off x="7646972" y="6102273"/>
            <a:ext cx="1207179" cy="207770"/>
            <a:chOff x="168700" y="554650"/>
            <a:chExt cx="2361804" cy="354240"/>
          </a:xfrm>
        </p:grpSpPr>
        <p:sp>
          <p:nvSpPr>
            <p:cNvPr id="43" name="Rectángulo redondeado 42"/>
            <p:cNvSpPr/>
            <p:nvPr/>
          </p:nvSpPr>
          <p:spPr>
            <a:xfrm>
              <a:off x="168700" y="554650"/>
              <a:ext cx="2361804" cy="354240"/>
            </a:xfrm>
            <a:prstGeom prst="roundRect">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44" name="Rectángulo 43"/>
            <p:cNvSpPr/>
            <p:nvPr/>
          </p:nvSpPr>
          <p:spPr>
            <a:xfrm>
              <a:off x="185993" y="571943"/>
              <a:ext cx="2327218" cy="319654"/>
            </a:xfrm>
            <a:prstGeom prst="rect">
              <a:avLst/>
            </a:prstGeom>
          </p:spPr>
          <p:style>
            <a:lnRef idx="2">
              <a:schemeClr val="dk1"/>
            </a:lnRef>
            <a:fillRef idx="1">
              <a:schemeClr val="lt1"/>
            </a:fillRef>
            <a:effectRef idx="0">
              <a:schemeClr val="dk1"/>
            </a:effectRef>
            <a:fontRef idx="minor">
              <a:schemeClr val="dk1"/>
            </a:fontRef>
          </p:style>
          <p:txBody>
            <a:bodyPr spcFirstLastPara="0" vert="horz" wrap="square" lIns="89271" tIns="0" rIns="89271" bIns="0" numCol="1" spcCol="1270" anchor="ctr" anchorCtr="0">
              <a:noAutofit/>
            </a:bodyPr>
            <a:lstStyle/>
            <a:p>
              <a:pPr lvl="0" algn="ctr" defTabSz="533400">
                <a:lnSpc>
                  <a:spcPct val="90000"/>
                </a:lnSpc>
                <a:spcBef>
                  <a:spcPct val="0"/>
                </a:spcBef>
                <a:spcAft>
                  <a:spcPct val="35000"/>
                </a:spcAft>
              </a:pPr>
              <a:r>
                <a:rPr lang="es-ES_tradnl" sz="1200" b="1" kern="1200" dirty="0" smtClean="0"/>
                <a:t>Archivo</a:t>
              </a:r>
              <a:endParaRPr lang="es-ES_tradnl" sz="1200" b="1" kern="1200" dirty="0"/>
            </a:p>
          </p:txBody>
        </p:sp>
      </p:grpSp>
      <p:grpSp>
        <p:nvGrpSpPr>
          <p:cNvPr id="45" name="Agrupar 44"/>
          <p:cNvGrpSpPr/>
          <p:nvPr/>
        </p:nvGrpSpPr>
        <p:grpSpPr>
          <a:xfrm>
            <a:off x="7646972" y="6354849"/>
            <a:ext cx="1207179" cy="207770"/>
            <a:chOff x="168700" y="554650"/>
            <a:chExt cx="2361804" cy="354240"/>
          </a:xfrm>
        </p:grpSpPr>
        <p:sp>
          <p:nvSpPr>
            <p:cNvPr id="46" name="Rectángulo redondeado 45"/>
            <p:cNvSpPr/>
            <p:nvPr/>
          </p:nvSpPr>
          <p:spPr>
            <a:xfrm>
              <a:off x="168700" y="554650"/>
              <a:ext cx="2361804" cy="354240"/>
            </a:xfrm>
            <a:prstGeom prst="roundRect">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47" name="Rectángulo 46"/>
            <p:cNvSpPr/>
            <p:nvPr/>
          </p:nvSpPr>
          <p:spPr>
            <a:xfrm>
              <a:off x="185993" y="571943"/>
              <a:ext cx="2327218" cy="319655"/>
            </a:xfrm>
            <a:prstGeom prst="rect">
              <a:avLst/>
            </a:prstGeom>
          </p:spPr>
          <p:style>
            <a:lnRef idx="2">
              <a:schemeClr val="dk1"/>
            </a:lnRef>
            <a:fillRef idx="1">
              <a:schemeClr val="lt1"/>
            </a:fillRef>
            <a:effectRef idx="0">
              <a:schemeClr val="dk1"/>
            </a:effectRef>
            <a:fontRef idx="minor">
              <a:schemeClr val="dk1"/>
            </a:fontRef>
          </p:style>
          <p:txBody>
            <a:bodyPr spcFirstLastPara="0" vert="horz" wrap="square" lIns="89271" tIns="0" rIns="89271" bIns="0" numCol="1" spcCol="1270" anchor="ctr" anchorCtr="0">
              <a:noAutofit/>
            </a:bodyPr>
            <a:lstStyle/>
            <a:p>
              <a:pPr lvl="0" algn="ctr" defTabSz="533400">
                <a:lnSpc>
                  <a:spcPct val="90000"/>
                </a:lnSpc>
                <a:spcBef>
                  <a:spcPct val="0"/>
                </a:spcBef>
                <a:spcAft>
                  <a:spcPct val="35000"/>
                </a:spcAft>
              </a:pPr>
              <a:r>
                <a:rPr lang="es-ES_tradnl" sz="1200" b="1" kern="1200" smtClean="0"/>
                <a:t>Fecha</a:t>
              </a:r>
              <a:endParaRPr lang="es-ES_tradnl" sz="1200" b="1" kern="1200" dirty="0"/>
            </a:p>
          </p:txBody>
        </p:sp>
      </p:grpSp>
      <p:grpSp>
        <p:nvGrpSpPr>
          <p:cNvPr id="48" name="Agrupar 47"/>
          <p:cNvGrpSpPr/>
          <p:nvPr/>
        </p:nvGrpSpPr>
        <p:grpSpPr>
          <a:xfrm>
            <a:off x="9066377" y="6245271"/>
            <a:ext cx="1497360" cy="218651"/>
            <a:chOff x="168700" y="554650"/>
            <a:chExt cx="2361804" cy="354240"/>
          </a:xfrm>
        </p:grpSpPr>
        <p:sp>
          <p:nvSpPr>
            <p:cNvPr id="49" name="Rectángulo redondeado 48"/>
            <p:cNvSpPr/>
            <p:nvPr/>
          </p:nvSpPr>
          <p:spPr>
            <a:xfrm>
              <a:off x="168700" y="554650"/>
              <a:ext cx="2361804" cy="354240"/>
            </a:xfrm>
            <a:prstGeom prst="roundRect">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50" name="Rectángulo 49"/>
            <p:cNvSpPr/>
            <p:nvPr/>
          </p:nvSpPr>
          <p:spPr>
            <a:xfrm>
              <a:off x="185993" y="571943"/>
              <a:ext cx="2327218" cy="319654"/>
            </a:xfrm>
            <a:prstGeom prst="rect">
              <a:avLst/>
            </a:prstGeom>
          </p:spPr>
          <p:style>
            <a:lnRef idx="2">
              <a:schemeClr val="dk1"/>
            </a:lnRef>
            <a:fillRef idx="1">
              <a:schemeClr val="lt1"/>
            </a:fillRef>
            <a:effectRef idx="0">
              <a:schemeClr val="dk1"/>
            </a:effectRef>
            <a:fontRef idx="minor">
              <a:schemeClr val="dk1"/>
            </a:fontRef>
          </p:style>
          <p:txBody>
            <a:bodyPr spcFirstLastPara="0" vert="horz" wrap="square" lIns="89271" tIns="0" rIns="89271" bIns="0" numCol="1" spcCol="1270" anchor="ctr" anchorCtr="0">
              <a:noAutofit/>
            </a:bodyPr>
            <a:lstStyle/>
            <a:p>
              <a:pPr lvl="0" algn="ctr" defTabSz="533400">
                <a:lnSpc>
                  <a:spcPct val="90000"/>
                </a:lnSpc>
                <a:spcBef>
                  <a:spcPct val="0"/>
                </a:spcBef>
                <a:spcAft>
                  <a:spcPct val="35000"/>
                </a:spcAft>
              </a:pPr>
              <a:r>
                <a:rPr lang="es-ES_tradnl" sz="1200" b="1" kern="1200" dirty="0" smtClean="0"/>
                <a:t>Añadir Movimiento</a:t>
              </a:r>
              <a:endParaRPr lang="es-ES_tradnl" sz="1200" b="1" kern="1200" dirty="0"/>
            </a:p>
          </p:txBody>
        </p:sp>
      </p:grpSp>
    </p:spTree>
    <p:extLst>
      <p:ext uri="{BB962C8B-B14F-4D97-AF65-F5344CB8AC3E}">
        <p14:creationId xmlns:p14="http://schemas.microsoft.com/office/powerpoint/2010/main" val="1106705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2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7"/>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8"/>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1"/>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2"/>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33"/>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34"/>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35"/>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6"/>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37"/>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38"/>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40"/>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42"/>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45"/>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P spid="25" grpId="0" animBg="1"/>
      <p:bldP spid="26" grpId="0"/>
      <p:bldGraphic spid="27" grpId="0">
        <p:bldAsOne/>
      </p:bldGraphic>
      <p:bldP spid="40"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
            <a:lum/>
          </a:blip>
          <a:srcRect/>
          <a:stretch>
            <a:fillRect l="-1000" r="-1000"/>
          </a:stretch>
        </a:blipFill>
        <a:effectLst/>
      </p:bgPr>
    </p:bg>
    <p:spTree>
      <p:nvGrpSpPr>
        <p:cNvPr id="1" name=""/>
        <p:cNvGrpSpPr/>
        <p:nvPr/>
      </p:nvGrpSpPr>
      <p:grpSpPr>
        <a:xfrm>
          <a:off x="0" y="0"/>
          <a:ext cx="0" cy="0"/>
          <a:chOff x="0" y="0"/>
          <a:chExt cx="0" cy="0"/>
        </a:xfrm>
      </p:grpSpPr>
      <p:pic>
        <p:nvPicPr>
          <p:cNvPr id="27" name="Imagen 26"/>
          <p:cNvPicPr>
            <a:picLocks noChangeAspect="1"/>
          </p:cNvPicPr>
          <p:nvPr/>
        </p:nvPicPr>
        <p:blipFill>
          <a:blip r:embed="rId3"/>
          <a:stretch>
            <a:fillRect/>
          </a:stretch>
        </p:blipFill>
        <p:spPr>
          <a:xfrm>
            <a:off x="1525848" y="2874965"/>
            <a:ext cx="4976805" cy="3323572"/>
          </a:xfrm>
          <a:prstGeom prst="rect">
            <a:avLst/>
          </a:prstGeom>
        </p:spPr>
      </p:pic>
      <p:sp>
        <p:nvSpPr>
          <p:cNvPr id="2" name="Título 1"/>
          <p:cNvSpPr>
            <a:spLocks noGrp="1"/>
          </p:cNvSpPr>
          <p:nvPr>
            <p:ph type="title"/>
          </p:nvPr>
        </p:nvSpPr>
        <p:spPr/>
        <p:txBody>
          <a:bodyPr>
            <a:normAutofit/>
          </a:bodyPr>
          <a:lstStyle/>
          <a:p>
            <a:r>
              <a:rPr lang="es-ES_tradnl" sz="4000" dirty="0"/>
              <a:t>Implementación (</a:t>
            </a:r>
            <a:r>
              <a:rPr lang="es-ES_tradnl" sz="4000" dirty="0" smtClean="0"/>
              <a:t>IV)</a:t>
            </a:r>
            <a:endParaRPr lang="es-ES_tradnl" sz="4000" dirty="0"/>
          </a:p>
        </p:txBody>
      </p:sp>
      <p:pic>
        <p:nvPicPr>
          <p:cNvPr id="3" name="Imagen 2"/>
          <p:cNvPicPr>
            <a:picLocks noChangeAspect="1"/>
          </p:cNvPicPr>
          <p:nvPr/>
        </p:nvPicPr>
        <p:blipFill>
          <a:blip r:embed="rId4"/>
          <a:stretch>
            <a:fillRect/>
          </a:stretch>
        </p:blipFill>
        <p:spPr>
          <a:xfrm>
            <a:off x="10293048" y="232117"/>
            <a:ext cx="1712091" cy="954820"/>
          </a:xfrm>
          <a:prstGeom prst="rect">
            <a:avLst/>
          </a:prstGeom>
        </p:spPr>
      </p:pic>
      <p:sp>
        <p:nvSpPr>
          <p:cNvPr id="4" name="CuadroTexto 3"/>
          <p:cNvSpPr txBox="1"/>
          <p:nvPr/>
        </p:nvSpPr>
        <p:spPr>
          <a:xfrm>
            <a:off x="838199" y="1682879"/>
            <a:ext cx="4506311" cy="369332"/>
          </a:xfrm>
          <a:prstGeom prst="rect">
            <a:avLst/>
          </a:prstGeom>
          <a:noFill/>
        </p:spPr>
        <p:txBody>
          <a:bodyPr wrap="square" rtlCol="0">
            <a:spAutoFit/>
          </a:bodyPr>
          <a:lstStyle/>
          <a:p>
            <a:r>
              <a:rPr lang="es-ES_tradnl" b="1" dirty="0" smtClean="0"/>
              <a:t>Añadir o Borrar una sesión de movimientos:</a:t>
            </a:r>
            <a:endParaRPr lang="es-ES_tradnl" b="1" dirty="0"/>
          </a:p>
        </p:txBody>
      </p:sp>
      <p:pic>
        <p:nvPicPr>
          <p:cNvPr id="5" name="Imagen 4"/>
          <p:cNvPicPr>
            <a:picLocks noChangeAspect="1"/>
          </p:cNvPicPr>
          <p:nvPr/>
        </p:nvPicPr>
        <p:blipFill>
          <a:blip r:embed="rId3"/>
          <a:stretch>
            <a:fillRect/>
          </a:stretch>
        </p:blipFill>
        <p:spPr>
          <a:xfrm>
            <a:off x="838199" y="2301770"/>
            <a:ext cx="4976805" cy="3323572"/>
          </a:xfrm>
          <a:prstGeom prst="rect">
            <a:avLst/>
          </a:prstGeom>
        </p:spPr>
      </p:pic>
      <p:graphicFrame>
        <p:nvGraphicFramePr>
          <p:cNvPr id="6" name="Diagrama 5"/>
          <p:cNvGraphicFramePr/>
          <p:nvPr>
            <p:extLst>
              <p:ext uri="{D42A27DB-BD31-4B8C-83A1-F6EECF244321}">
                <p14:modId xmlns:p14="http://schemas.microsoft.com/office/powerpoint/2010/main" val="1014431776"/>
              </p:ext>
            </p:extLst>
          </p:nvPr>
        </p:nvGraphicFramePr>
        <p:xfrm>
          <a:off x="1574776" y="3318641"/>
          <a:ext cx="3274572" cy="168466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grpSp>
        <p:nvGrpSpPr>
          <p:cNvPr id="7" name="Agrupar 6"/>
          <p:cNvGrpSpPr/>
          <p:nvPr/>
        </p:nvGrpSpPr>
        <p:grpSpPr>
          <a:xfrm>
            <a:off x="1574776" y="2903734"/>
            <a:ext cx="2361804" cy="354240"/>
            <a:chOff x="168700" y="10330"/>
            <a:chExt cx="2361804" cy="354240"/>
          </a:xfrm>
        </p:grpSpPr>
        <p:sp>
          <p:nvSpPr>
            <p:cNvPr id="8" name="Rectángulo redondeado 7"/>
            <p:cNvSpPr/>
            <p:nvPr/>
          </p:nvSpPr>
          <p:spPr>
            <a:xfrm>
              <a:off x="168700" y="10330"/>
              <a:ext cx="2361804" cy="354240"/>
            </a:xfrm>
            <a:prstGeom prst="roundRect">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9" name="Rectángulo 8"/>
            <p:cNvSpPr/>
            <p:nvPr/>
          </p:nvSpPr>
          <p:spPr>
            <a:xfrm>
              <a:off x="185993" y="27623"/>
              <a:ext cx="2327218" cy="31965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9271" tIns="0" rIns="89271" bIns="0" numCol="1" spcCol="1270" anchor="ctr" anchorCtr="0">
              <a:noAutofit/>
            </a:bodyPr>
            <a:lstStyle/>
            <a:p>
              <a:pPr lvl="0" algn="l" defTabSz="533400">
                <a:lnSpc>
                  <a:spcPct val="90000"/>
                </a:lnSpc>
                <a:spcBef>
                  <a:spcPct val="0"/>
                </a:spcBef>
                <a:spcAft>
                  <a:spcPct val="35000"/>
                </a:spcAft>
              </a:pPr>
              <a:r>
                <a:rPr lang="es-ES_tradnl" sz="1200" kern="1200" dirty="0" smtClean="0"/>
                <a:t>Paciente 1</a:t>
              </a:r>
              <a:endParaRPr lang="es-ES_tradnl" sz="1200" kern="1200" dirty="0"/>
            </a:p>
          </p:txBody>
        </p:sp>
      </p:grpSp>
      <p:pic>
        <p:nvPicPr>
          <p:cNvPr id="10" name="Imagen 9"/>
          <p:cNvPicPr>
            <a:picLocks noChangeAspect="1"/>
          </p:cNvPicPr>
          <p:nvPr/>
        </p:nvPicPr>
        <p:blipFill>
          <a:blip r:embed="rId10"/>
          <a:stretch>
            <a:fillRect/>
          </a:stretch>
        </p:blipFill>
        <p:spPr>
          <a:xfrm>
            <a:off x="3065814" y="4544448"/>
            <a:ext cx="292495" cy="283938"/>
          </a:xfrm>
          <a:prstGeom prst="rect">
            <a:avLst/>
          </a:prstGeom>
        </p:spPr>
      </p:pic>
      <p:pic>
        <p:nvPicPr>
          <p:cNvPr id="11" name="Imagen 10"/>
          <p:cNvPicPr>
            <a:picLocks noChangeAspect="1"/>
          </p:cNvPicPr>
          <p:nvPr/>
        </p:nvPicPr>
        <p:blipFill>
          <a:blip r:embed="rId10"/>
          <a:stretch>
            <a:fillRect/>
          </a:stretch>
        </p:blipFill>
        <p:spPr>
          <a:xfrm>
            <a:off x="1932581" y="4544448"/>
            <a:ext cx="292495" cy="283938"/>
          </a:xfrm>
          <a:prstGeom prst="rect">
            <a:avLst/>
          </a:prstGeom>
        </p:spPr>
      </p:pic>
      <p:pic>
        <p:nvPicPr>
          <p:cNvPr id="12" name="Imagen 11"/>
          <p:cNvPicPr>
            <a:picLocks noChangeAspect="1"/>
          </p:cNvPicPr>
          <p:nvPr/>
        </p:nvPicPr>
        <p:blipFill>
          <a:blip r:embed="rId10"/>
          <a:stretch>
            <a:fillRect/>
          </a:stretch>
        </p:blipFill>
        <p:spPr>
          <a:xfrm>
            <a:off x="4199046" y="3949385"/>
            <a:ext cx="292495" cy="283938"/>
          </a:xfrm>
          <a:prstGeom prst="rect">
            <a:avLst/>
          </a:prstGeom>
        </p:spPr>
      </p:pic>
      <p:pic>
        <p:nvPicPr>
          <p:cNvPr id="13" name="Imagen 12"/>
          <p:cNvPicPr>
            <a:picLocks noChangeAspect="1"/>
          </p:cNvPicPr>
          <p:nvPr/>
        </p:nvPicPr>
        <p:blipFill>
          <a:blip r:embed="rId10"/>
          <a:stretch>
            <a:fillRect/>
          </a:stretch>
        </p:blipFill>
        <p:spPr>
          <a:xfrm>
            <a:off x="3065814" y="3955324"/>
            <a:ext cx="292495" cy="283938"/>
          </a:xfrm>
          <a:prstGeom prst="rect">
            <a:avLst/>
          </a:prstGeom>
        </p:spPr>
      </p:pic>
      <p:pic>
        <p:nvPicPr>
          <p:cNvPr id="14" name="Imagen 13"/>
          <p:cNvPicPr>
            <a:picLocks noChangeAspect="1"/>
          </p:cNvPicPr>
          <p:nvPr/>
        </p:nvPicPr>
        <p:blipFill>
          <a:blip r:embed="rId10"/>
          <a:stretch>
            <a:fillRect/>
          </a:stretch>
        </p:blipFill>
        <p:spPr>
          <a:xfrm>
            <a:off x="1932581" y="3962766"/>
            <a:ext cx="292495" cy="283938"/>
          </a:xfrm>
          <a:prstGeom prst="rect">
            <a:avLst/>
          </a:prstGeom>
        </p:spPr>
      </p:pic>
      <p:pic>
        <p:nvPicPr>
          <p:cNvPr id="15" name="Imagen 14"/>
          <p:cNvPicPr>
            <a:picLocks noChangeAspect="1"/>
          </p:cNvPicPr>
          <p:nvPr/>
        </p:nvPicPr>
        <p:blipFill>
          <a:blip r:embed="rId10"/>
          <a:stretch>
            <a:fillRect/>
          </a:stretch>
        </p:blipFill>
        <p:spPr>
          <a:xfrm>
            <a:off x="4199046" y="4544448"/>
            <a:ext cx="292495" cy="283938"/>
          </a:xfrm>
          <a:prstGeom prst="rect">
            <a:avLst/>
          </a:prstGeom>
        </p:spPr>
      </p:pic>
      <p:pic>
        <p:nvPicPr>
          <p:cNvPr id="16" name="Imagen 15"/>
          <p:cNvPicPr>
            <a:picLocks noChangeAspect="1"/>
          </p:cNvPicPr>
          <p:nvPr/>
        </p:nvPicPr>
        <p:blipFill>
          <a:blip r:embed="rId11"/>
          <a:stretch>
            <a:fillRect/>
          </a:stretch>
        </p:blipFill>
        <p:spPr>
          <a:xfrm>
            <a:off x="5099168" y="3945536"/>
            <a:ext cx="290992" cy="291635"/>
          </a:xfrm>
          <a:prstGeom prst="rect">
            <a:avLst/>
          </a:prstGeom>
        </p:spPr>
      </p:pic>
      <p:pic>
        <p:nvPicPr>
          <p:cNvPr id="17" name="Imagen 16"/>
          <p:cNvPicPr>
            <a:picLocks noChangeAspect="1"/>
          </p:cNvPicPr>
          <p:nvPr/>
        </p:nvPicPr>
        <p:blipFill>
          <a:blip r:embed="rId11"/>
          <a:stretch>
            <a:fillRect/>
          </a:stretch>
        </p:blipFill>
        <p:spPr>
          <a:xfrm>
            <a:off x="5105173" y="4536751"/>
            <a:ext cx="290992" cy="291635"/>
          </a:xfrm>
          <a:prstGeom prst="rect">
            <a:avLst/>
          </a:prstGeom>
        </p:spPr>
      </p:pic>
      <p:grpSp>
        <p:nvGrpSpPr>
          <p:cNvPr id="18" name="Agrupar 17"/>
          <p:cNvGrpSpPr/>
          <p:nvPr/>
        </p:nvGrpSpPr>
        <p:grpSpPr>
          <a:xfrm>
            <a:off x="1574776" y="5093280"/>
            <a:ext cx="1207179" cy="207770"/>
            <a:chOff x="168700" y="554650"/>
            <a:chExt cx="2361804" cy="354240"/>
          </a:xfrm>
        </p:grpSpPr>
        <p:sp>
          <p:nvSpPr>
            <p:cNvPr id="19" name="Rectángulo redondeado 18"/>
            <p:cNvSpPr/>
            <p:nvPr/>
          </p:nvSpPr>
          <p:spPr>
            <a:xfrm>
              <a:off x="168700" y="554650"/>
              <a:ext cx="2361804" cy="354240"/>
            </a:xfrm>
            <a:prstGeom prst="roundRect">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20" name="Rectángulo 19"/>
            <p:cNvSpPr/>
            <p:nvPr/>
          </p:nvSpPr>
          <p:spPr>
            <a:xfrm>
              <a:off x="185993" y="571943"/>
              <a:ext cx="2327218" cy="319654"/>
            </a:xfrm>
            <a:prstGeom prst="rect">
              <a:avLst/>
            </a:prstGeom>
          </p:spPr>
          <p:style>
            <a:lnRef idx="2">
              <a:schemeClr val="dk1"/>
            </a:lnRef>
            <a:fillRef idx="1">
              <a:schemeClr val="lt1"/>
            </a:fillRef>
            <a:effectRef idx="0">
              <a:schemeClr val="dk1"/>
            </a:effectRef>
            <a:fontRef idx="minor">
              <a:schemeClr val="dk1"/>
            </a:fontRef>
          </p:style>
          <p:txBody>
            <a:bodyPr spcFirstLastPara="0" vert="horz" wrap="square" lIns="89271" tIns="0" rIns="89271" bIns="0" numCol="1" spcCol="1270" anchor="ctr" anchorCtr="0">
              <a:noAutofit/>
            </a:bodyPr>
            <a:lstStyle/>
            <a:p>
              <a:pPr lvl="0" algn="ctr" defTabSz="533400">
                <a:lnSpc>
                  <a:spcPct val="90000"/>
                </a:lnSpc>
                <a:spcBef>
                  <a:spcPct val="0"/>
                </a:spcBef>
                <a:spcAft>
                  <a:spcPct val="35000"/>
                </a:spcAft>
              </a:pPr>
              <a:r>
                <a:rPr lang="es-ES_tradnl" sz="1200" b="1" kern="1200" dirty="0" smtClean="0"/>
                <a:t>Archivo</a:t>
              </a:r>
              <a:endParaRPr lang="es-ES_tradnl" sz="1200" b="1" kern="1200" dirty="0"/>
            </a:p>
          </p:txBody>
        </p:sp>
      </p:grpSp>
      <p:grpSp>
        <p:nvGrpSpPr>
          <p:cNvPr id="21" name="Agrupar 20"/>
          <p:cNvGrpSpPr/>
          <p:nvPr/>
        </p:nvGrpSpPr>
        <p:grpSpPr>
          <a:xfrm>
            <a:off x="1574776" y="5345856"/>
            <a:ext cx="1207179" cy="207770"/>
            <a:chOff x="168700" y="554650"/>
            <a:chExt cx="2361804" cy="354240"/>
          </a:xfrm>
        </p:grpSpPr>
        <p:sp>
          <p:nvSpPr>
            <p:cNvPr id="22" name="Rectángulo redondeado 21"/>
            <p:cNvSpPr/>
            <p:nvPr/>
          </p:nvSpPr>
          <p:spPr>
            <a:xfrm>
              <a:off x="168700" y="554650"/>
              <a:ext cx="2361804" cy="354240"/>
            </a:xfrm>
            <a:prstGeom prst="roundRect">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23" name="Rectángulo 22"/>
            <p:cNvSpPr/>
            <p:nvPr/>
          </p:nvSpPr>
          <p:spPr>
            <a:xfrm>
              <a:off x="185993" y="571943"/>
              <a:ext cx="2327218" cy="319655"/>
            </a:xfrm>
            <a:prstGeom prst="rect">
              <a:avLst/>
            </a:prstGeom>
          </p:spPr>
          <p:style>
            <a:lnRef idx="2">
              <a:schemeClr val="dk1"/>
            </a:lnRef>
            <a:fillRef idx="1">
              <a:schemeClr val="lt1"/>
            </a:fillRef>
            <a:effectRef idx="0">
              <a:schemeClr val="dk1"/>
            </a:effectRef>
            <a:fontRef idx="minor">
              <a:schemeClr val="dk1"/>
            </a:fontRef>
          </p:style>
          <p:txBody>
            <a:bodyPr spcFirstLastPara="0" vert="horz" wrap="square" lIns="89271" tIns="0" rIns="89271" bIns="0" numCol="1" spcCol="1270" anchor="ctr" anchorCtr="0">
              <a:noAutofit/>
            </a:bodyPr>
            <a:lstStyle/>
            <a:p>
              <a:pPr lvl="0" algn="ctr" defTabSz="533400">
                <a:lnSpc>
                  <a:spcPct val="90000"/>
                </a:lnSpc>
                <a:spcBef>
                  <a:spcPct val="0"/>
                </a:spcBef>
                <a:spcAft>
                  <a:spcPct val="35000"/>
                </a:spcAft>
              </a:pPr>
              <a:r>
                <a:rPr lang="es-ES_tradnl" sz="1200" b="1" kern="1200" smtClean="0"/>
                <a:t>Fecha</a:t>
              </a:r>
              <a:endParaRPr lang="es-ES_tradnl" sz="1200" b="1" kern="1200" dirty="0"/>
            </a:p>
          </p:txBody>
        </p:sp>
      </p:grpSp>
      <p:grpSp>
        <p:nvGrpSpPr>
          <p:cNvPr id="24" name="Agrupar 23"/>
          <p:cNvGrpSpPr/>
          <p:nvPr/>
        </p:nvGrpSpPr>
        <p:grpSpPr>
          <a:xfrm>
            <a:off x="2994181" y="5236278"/>
            <a:ext cx="1497360" cy="218651"/>
            <a:chOff x="168700" y="554650"/>
            <a:chExt cx="2361804" cy="354240"/>
          </a:xfrm>
        </p:grpSpPr>
        <p:sp>
          <p:nvSpPr>
            <p:cNvPr id="25" name="Rectángulo redondeado 24"/>
            <p:cNvSpPr/>
            <p:nvPr/>
          </p:nvSpPr>
          <p:spPr>
            <a:xfrm>
              <a:off x="168700" y="554650"/>
              <a:ext cx="2361804" cy="354240"/>
            </a:xfrm>
            <a:prstGeom prst="roundRect">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26" name="Rectángulo 25"/>
            <p:cNvSpPr/>
            <p:nvPr/>
          </p:nvSpPr>
          <p:spPr>
            <a:xfrm>
              <a:off x="185993" y="571943"/>
              <a:ext cx="2327218" cy="319654"/>
            </a:xfrm>
            <a:prstGeom prst="rect">
              <a:avLst/>
            </a:prstGeom>
          </p:spPr>
          <p:style>
            <a:lnRef idx="2">
              <a:schemeClr val="dk1"/>
            </a:lnRef>
            <a:fillRef idx="1">
              <a:schemeClr val="lt1"/>
            </a:fillRef>
            <a:effectRef idx="0">
              <a:schemeClr val="dk1"/>
            </a:effectRef>
            <a:fontRef idx="minor">
              <a:schemeClr val="dk1"/>
            </a:fontRef>
          </p:style>
          <p:txBody>
            <a:bodyPr spcFirstLastPara="0" vert="horz" wrap="square" lIns="89271" tIns="0" rIns="89271" bIns="0" numCol="1" spcCol="1270" anchor="ctr" anchorCtr="0">
              <a:noAutofit/>
            </a:bodyPr>
            <a:lstStyle/>
            <a:p>
              <a:pPr lvl="0" algn="ctr" defTabSz="533400">
                <a:lnSpc>
                  <a:spcPct val="90000"/>
                </a:lnSpc>
                <a:spcBef>
                  <a:spcPct val="0"/>
                </a:spcBef>
                <a:spcAft>
                  <a:spcPct val="35000"/>
                </a:spcAft>
              </a:pPr>
              <a:r>
                <a:rPr lang="es-ES_tradnl" sz="1200" b="1" kern="1200" dirty="0" smtClean="0"/>
                <a:t>Añadir Movimiento</a:t>
              </a:r>
              <a:endParaRPr lang="es-ES_tradnl" sz="1200" b="1" kern="1200" dirty="0"/>
            </a:p>
          </p:txBody>
        </p:sp>
      </p:grpSp>
      <p:pic>
        <p:nvPicPr>
          <p:cNvPr id="28" name="Imagen 27"/>
          <p:cNvPicPr>
            <a:picLocks noChangeAspect="1"/>
          </p:cNvPicPr>
          <p:nvPr/>
        </p:nvPicPr>
        <p:blipFill>
          <a:blip r:embed="rId12"/>
          <a:stretch>
            <a:fillRect/>
          </a:stretch>
        </p:blipFill>
        <p:spPr>
          <a:xfrm>
            <a:off x="9382565" y="2289534"/>
            <a:ext cx="1902294" cy="1902294"/>
          </a:xfrm>
          <a:prstGeom prst="rect">
            <a:avLst/>
          </a:prstGeom>
        </p:spPr>
      </p:pic>
      <p:cxnSp>
        <p:nvCxnSpPr>
          <p:cNvPr id="29" name="Conector angular 28"/>
          <p:cNvCxnSpPr/>
          <p:nvPr/>
        </p:nvCxnSpPr>
        <p:spPr>
          <a:xfrm rot="5400000">
            <a:off x="7594881" y="3108439"/>
            <a:ext cx="1610723" cy="3777502"/>
          </a:xfrm>
          <a:prstGeom prst="bentConnector2">
            <a:avLst/>
          </a:prstGeom>
          <a:ln w="47625">
            <a:tailEnd type="triangle"/>
          </a:ln>
        </p:spPr>
        <p:style>
          <a:lnRef idx="1">
            <a:schemeClr val="accent1"/>
          </a:lnRef>
          <a:fillRef idx="0">
            <a:schemeClr val="accent1"/>
          </a:fillRef>
          <a:effectRef idx="0">
            <a:schemeClr val="accent1"/>
          </a:effectRef>
          <a:fontRef idx="minor">
            <a:schemeClr val="tx1"/>
          </a:fontRef>
        </p:style>
      </p:cxnSp>
      <p:pic>
        <p:nvPicPr>
          <p:cNvPr id="30" name="Imagen 29"/>
          <p:cNvPicPr>
            <a:picLocks noChangeAspect="1"/>
          </p:cNvPicPr>
          <p:nvPr/>
        </p:nvPicPr>
        <p:blipFill>
          <a:blip r:embed="rId13"/>
          <a:stretch>
            <a:fillRect/>
          </a:stretch>
        </p:blipFill>
        <p:spPr>
          <a:xfrm>
            <a:off x="5825746" y="5553626"/>
            <a:ext cx="540507" cy="540507"/>
          </a:xfrm>
          <a:prstGeom prst="rect">
            <a:avLst/>
          </a:prstGeom>
        </p:spPr>
      </p:pic>
      <p:cxnSp>
        <p:nvCxnSpPr>
          <p:cNvPr id="31" name="Conector angular 30"/>
          <p:cNvCxnSpPr/>
          <p:nvPr/>
        </p:nvCxnSpPr>
        <p:spPr>
          <a:xfrm flipV="1">
            <a:off x="5390160" y="2803657"/>
            <a:ext cx="4195274" cy="1263392"/>
          </a:xfrm>
          <a:prstGeom prst="bentConnector3">
            <a:avLst>
              <a:gd name="adj1" fmla="val 50000"/>
            </a:avLst>
          </a:prstGeom>
          <a:ln w="44450">
            <a:tailEnd type="triangle"/>
          </a:ln>
        </p:spPr>
        <p:style>
          <a:lnRef idx="3">
            <a:schemeClr val="accent1"/>
          </a:lnRef>
          <a:fillRef idx="0">
            <a:schemeClr val="accent1"/>
          </a:fillRef>
          <a:effectRef idx="2">
            <a:schemeClr val="accent1"/>
          </a:effectRef>
          <a:fontRef idx="minor">
            <a:schemeClr val="tx1"/>
          </a:fontRef>
        </p:style>
      </p:cxnSp>
      <p:pic>
        <p:nvPicPr>
          <p:cNvPr id="33" name="Imagen 32"/>
          <p:cNvPicPr>
            <a:picLocks noChangeAspect="1"/>
          </p:cNvPicPr>
          <p:nvPr/>
        </p:nvPicPr>
        <p:blipFill>
          <a:blip r:embed="rId14"/>
          <a:stretch>
            <a:fillRect/>
          </a:stretch>
        </p:blipFill>
        <p:spPr>
          <a:xfrm>
            <a:off x="5344510" y="4196680"/>
            <a:ext cx="395228" cy="461206"/>
          </a:xfrm>
          <a:prstGeom prst="rect">
            <a:avLst/>
          </a:prstGeom>
          <a:scene3d>
            <a:camera prst="orthographicFront">
              <a:rot lat="0" lon="0" rev="1200000"/>
            </a:camera>
            <a:lightRig rig="threePt" dir="t"/>
          </a:scene3d>
        </p:spPr>
      </p:pic>
      <p:pic>
        <p:nvPicPr>
          <p:cNvPr id="34" name="Imagen 33"/>
          <p:cNvPicPr>
            <a:picLocks noChangeAspect="1"/>
          </p:cNvPicPr>
          <p:nvPr/>
        </p:nvPicPr>
        <p:blipFill>
          <a:blip r:embed="rId14"/>
          <a:stretch>
            <a:fillRect/>
          </a:stretch>
        </p:blipFill>
        <p:spPr>
          <a:xfrm>
            <a:off x="4282580" y="5439726"/>
            <a:ext cx="395228" cy="461206"/>
          </a:xfrm>
          <a:prstGeom prst="rect">
            <a:avLst/>
          </a:prstGeom>
          <a:scene3d>
            <a:camera prst="orthographicFront">
              <a:rot lat="0" lon="0" rev="1200000"/>
            </a:camera>
            <a:lightRig rig="threePt" dir="t"/>
          </a:scene3d>
        </p:spPr>
      </p:pic>
      <p:cxnSp>
        <p:nvCxnSpPr>
          <p:cNvPr id="37" name="Conector angular 36"/>
          <p:cNvCxnSpPr/>
          <p:nvPr/>
        </p:nvCxnSpPr>
        <p:spPr>
          <a:xfrm flipV="1">
            <a:off x="4558104" y="3318641"/>
            <a:ext cx="5027330" cy="2036104"/>
          </a:xfrm>
          <a:prstGeom prst="bentConnector3">
            <a:avLst>
              <a:gd name="adj1" fmla="val 50000"/>
            </a:avLst>
          </a:prstGeom>
          <a:ln w="44450">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84883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3"/>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4"/>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31"/>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37"/>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28"/>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29"/>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30"/>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Graphic spid="6" grpId="0">
        <p:bldAsOne/>
      </p:bldGraphic>
    </p:bld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
            <a:lum/>
          </a:blip>
          <a:srcRect/>
          <a:stretch>
            <a:fillRect l="-1000" r="-1000"/>
          </a:stretch>
        </a:blip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ES_tradnl" sz="4000" dirty="0" smtClean="0"/>
              <a:t>Implementación (V)</a:t>
            </a:r>
            <a:endParaRPr lang="es-ES_tradnl" sz="4000" dirty="0"/>
          </a:p>
        </p:txBody>
      </p:sp>
      <p:pic>
        <p:nvPicPr>
          <p:cNvPr id="3" name="Imagen 2"/>
          <p:cNvPicPr>
            <a:picLocks noChangeAspect="1"/>
          </p:cNvPicPr>
          <p:nvPr/>
        </p:nvPicPr>
        <p:blipFill>
          <a:blip r:embed="rId3"/>
          <a:stretch>
            <a:fillRect/>
          </a:stretch>
        </p:blipFill>
        <p:spPr>
          <a:xfrm>
            <a:off x="10293048" y="232117"/>
            <a:ext cx="1712091" cy="954820"/>
          </a:xfrm>
          <a:prstGeom prst="rect">
            <a:avLst/>
          </a:prstGeom>
        </p:spPr>
      </p:pic>
      <p:pic>
        <p:nvPicPr>
          <p:cNvPr id="4" name="Imagen 3"/>
          <p:cNvPicPr>
            <a:picLocks noChangeAspect="1"/>
          </p:cNvPicPr>
          <p:nvPr/>
        </p:nvPicPr>
        <p:blipFill>
          <a:blip r:embed="rId4"/>
          <a:stretch>
            <a:fillRect/>
          </a:stretch>
        </p:blipFill>
        <p:spPr>
          <a:xfrm>
            <a:off x="602951" y="2333301"/>
            <a:ext cx="4976805" cy="3673362"/>
          </a:xfrm>
          <a:prstGeom prst="rect">
            <a:avLst/>
          </a:prstGeom>
        </p:spPr>
      </p:pic>
      <p:graphicFrame>
        <p:nvGraphicFramePr>
          <p:cNvPr id="5" name="Diagrama 4"/>
          <p:cNvGraphicFramePr/>
          <p:nvPr>
            <p:extLst>
              <p:ext uri="{D42A27DB-BD31-4B8C-83A1-F6EECF244321}">
                <p14:modId xmlns:p14="http://schemas.microsoft.com/office/powerpoint/2010/main" val="262299173"/>
              </p:ext>
            </p:extLst>
          </p:nvPr>
        </p:nvGraphicFramePr>
        <p:xfrm>
          <a:off x="1307821" y="3397470"/>
          <a:ext cx="3274572" cy="168466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grpSp>
        <p:nvGrpSpPr>
          <p:cNvPr id="6" name="Agrupar 5"/>
          <p:cNvGrpSpPr/>
          <p:nvPr/>
        </p:nvGrpSpPr>
        <p:grpSpPr>
          <a:xfrm>
            <a:off x="1307821" y="2982563"/>
            <a:ext cx="2361804" cy="354240"/>
            <a:chOff x="168700" y="10330"/>
            <a:chExt cx="2361804" cy="354240"/>
          </a:xfrm>
        </p:grpSpPr>
        <p:sp>
          <p:nvSpPr>
            <p:cNvPr id="7" name="Rectángulo redondeado 6"/>
            <p:cNvSpPr/>
            <p:nvPr/>
          </p:nvSpPr>
          <p:spPr>
            <a:xfrm>
              <a:off x="168700" y="10330"/>
              <a:ext cx="2361804" cy="354240"/>
            </a:xfrm>
            <a:prstGeom prst="roundRect">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8" name="Rectángulo 7"/>
            <p:cNvSpPr/>
            <p:nvPr/>
          </p:nvSpPr>
          <p:spPr>
            <a:xfrm>
              <a:off x="185993" y="27623"/>
              <a:ext cx="2327218" cy="31965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9271" tIns="0" rIns="89271" bIns="0" numCol="1" spcCol="1270" anchor="ctr" anchorCtr="0">
              <a:noAutofit/>
            </a:bodyPr>
            <a:lstStyle/>
            <a:p>
              <a:pPr lvl="0" algn="l" defTabSz="533400">
                <a:lnSpc>
                  <a:spcPct val="90000"/>
                </a:lnSpc>
                <a:spcBef>
                  <a:spcPct val="0"/>
                </a:spcBef>
                <a:spcAft>
                  <a:spcPct val="35000"/>
                </a:spcAft>
              </a:pPr>
              <a:r>
                <a:rPr lang="es-ES_tradnl" sz="1200" kern="1200" dirty="0" smtClean="0"/>
                <a:t>Paciente 1</a:t>
              </a:r>
              <a:endParaRPr lang="es-ES_tradnl" sz="1200" kern="1200" dirty="0"/>
            </a:p>
          </p:txBody>
        </p:sp>
      </p:grpSp>
      <p:pic>
        <p:nvPicPr>
          <p:cNvPr id="9" name="Imagen 8"/>
          <p:cNvPicPr>
            <a:picLocks noChangeAspect="1"/>
          </p:cNvPicPr>
          <p:nvPr/>
        </p:nvPicPr>
        <p:blipFill>
          <a:blip r:embed="rId10"/>
          <a:stretch>
            <a:fillRect/>
          </a:stretch>
        </p:blipFill>
        <p:spPr>
          <a:xfrm>
            <a:off x="2798859" y="4623277"/>
            <a:ext cx="292495" cy="283938"/>
          </a:xfrm>
          <a:prstGeom prst="rect">
            <a:avLst/>
          </a:prstGeom>
        </p:spPr>
      </p:pic>
      <p:pic>
        <p:nvPicPr>
          <p:cNvPr id="10" name="Imagen 9"/>
          <p:cNvPicPr>
            <a:picLocks noChangeAspect="1"/>
          </p:cNvPicPr>
          <p:nvPr/>
        </p:nvPicPr>
        <p:blipFill>
          <a:blip r:embed="rId10"/>
          <a:stretch>
            <a:fillRect/>
          </a:stretch>
        </p:blipFill>
        <p:spPr>
          <a:xfrm>
            <a:off x="1665626" y="4623277"/>
            <a:ext cx="292495" cy="283938"/>
          </a:xfrm>
          <a:prstGeom prst="rect">
            <a:avLst/>
          </a:prstGeom>
        </p:spPr>
      </p:pic>
      <p:pic>
        <p:nvPicPr>
          <p:cNvPr id="11" name="Imagen 10"/>
          <p:cNvPicPr>
            <a:picLocks noChangeAspect="1"/>
          </p:cNvPicPr>
          <p:nvPr/>
        </p:nvPicPr>
        <p:blipFill>
          <a:blip r:embed="rId10"/>
          <a:stretch>
            <a:fillRect/>
          </a:stretch>
        </p:blipFill>
        <p:spPr>
          <a:xfrm>
            <a:off x="3932091" y="4028214"/>
            <a:ext cx="292495" cy="283938"/>
          </a:xfrm>
          <a:prstGeom prst="rect">
            <a:avLst/>
          </a:prstGeom>
        </p:spPr>
      </p:pic>
      <p:pic>
        <p:nvPicPr>
          <p:cNvPr id="12" name="Imagen 11"/>
          <p:cNvPicPr>
            <a:picLocks noChangeAspect="1"/>
          </p:cNvPicPr>
          <p:nvPr/>
        </p:nvPicPr>
        <p:blipFill>
          <a:blip r:embed="rId10"/>
          <a:stretch>
            <a:fillRect/>
          </a:stretch>
        </p:blipFill>
        <p:spPr>
          <a:xfrm>
            <a:off x="2798859" y="4034153"/>
            <a:ext cx="292495" cy="283938"/>
          </a:xfrm>
          <a:prstGeom prst="rect">
            <a:avLst/>
          </a:prstGeom>
        </p:spPr>
      </p:pic>
      <p:pic>
        <p:nvPicPr>
          <p:cNvPr id="13" name="Imagen 12"/>
          <p:cNvPicPr>
            <a:picLocks noChangeAspect="1"/>
          </p:cNvPicPr>
          <p:nvPr/>
        </p:nvPicPr>
        <p:blipFill>
          <a:blip r:embed="rId10"/>
          <a:stretch>
            <a:fillRect/>
          </a:stretch>
        </p:blipFill>
        <p:spPr>
          <a:xfrm>
            <a:off x="1665626" y="4041595"/>
            <a:ext cx="292495" cy="283938"/>
          </a:xfrm>
          <a:prstGeom prst="rect">
            <a:avLst/>
          </a:prstGeom>
        </p:spPr>
      </p:pic>
      <p:pic>
        <p:nvPicPr>
          <p:cNvPr id="14" name="Imagen 13"/>
          <p:cNvPicPr>
            <a:picLocks noChangeAspect="1"/>
          </p:cNvPicPr>
          <p:nvPr/>
        </p:nvPicPr>
        <p:blipFill>
          <a:blip r:embed="rId10"/>
          <a:stretch>
            <a:fillRect/>
          </a:stretch>
        </p:blipFill>
        <p:spPr>
          <a:xfrm>
            <a:off x="3932091" y="4623277"/>
            <a:ext cx="292495" cy="283938"/>
          </a:xfrm>
          <a:prstGeom prst="rect">
            <a:avLst/>
          </a:prstGeom>
        </p:spPr>
      </p:pic>
      <p:pic>
        <p:nvPicPr>
          <p:cNvPr id="15" name="Imagen 14"/>
          <p:cNvPicPr>
            <a:picLocks noChangeAspect="1"/>
          </p:cNvPicPr>
          <p:nvPr/>
        </p:nvPicPr>
        <p:blipFill>
          <a:blip r:embed="rId11"/>
          <a:stretch>
            <a:fillRect/>
          </a:stretch>
        </p:blipFill>
        <p:spPr>
          <a:xfrm>
            <a:off x="4832213" y="4024365"/>
            <a:ext cx="290992" cy="291635"/>
          </a:xfrm>
          <a:prstGeom prst="rect">
            <a:avLst/>
          </a:prstGeom>
        </p:spPr>
      </p:pic>
      <p:pic>
        <p:nvPicPr>
          <p:cNvPr id="16" name="Imagen 15"/>
          <p:cNvPicPr>
            <a:picLocks noChangeAspect="1"/>
          </p:cNvPicPr>
          <p:nvPr/>
        </p:nvPicPr>
        <p:blipFill>
          <a:blip r:embed="rId11"/>
          <a:stretch>
            <a:fillRect/>
          </a:stretch>
        </p:blipFill>
        <p:spPr>
          <a:xfrm>
            <a:off x="4838218" y="4615580"/>
            <a:ext cx="290992" cy="291635"/>
          </a:xfrm>
          <a:prstGeom prst="rect">
            <a:avLst/>
          </a:prstGeom>
        </p:spPr>
      </p:pic>
      <p:grpSp>
        <p:nvGrpSpPr>
          <p:cNvPr id="17" name="Agrupar 16"/>
          <p:cNvGrpSpPr/>
          <p:nvPr/>
        </p:nvGrpSpPr>
        <p:grpSpPr>
          <a:xfrm>
            <a:off x="1307821" y="5467818"/>
            <a:ext cx="1207179" cy="207770"/>
            <a:chOff x="168700" y="554650"/>
            <a:chExt cx="2361804" cy="354240"/>
          </a:xfrm>
        </p:grpSpPr>
        <p:sp>
          <p:nvSpPr>
            <p:cNvPr id="18" name="Rectángulo redondeado 17"/>
            <p:cNvSpPr/>
            <p:nvPr/>
          </p:nvSpPr>
          <p:spPr>
            <a:xfrm>
              <a:off x="168700" y="554650"/>
              <a:ext cx="2361804" cy="354240"/>
            </a:xfrm>
            <a:prstGeom prst="roundRect">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19" name="Rectángulo 18"/>
            <p:cNvSpPr/>
            <p:nvPr/>
          </p:nvSpPr>
          <p:spPr>
            <a:xfrm>
              <a:off x="185993" y="571943"/>
              <a:ext cx="2327218" cy="319654"/>
            </a:xfrm>
            <a:prstGeom prst="rect">
              <a:avLst/>
            </a:prstGeom>
          </p:spPr>
          <p:style>
            <a:lnRef idx="2">
              <a:schemeClr val="dk1"/>
            </a:lnRef>
            <a:fillRef idx="1">
              <a:schemeClr val="lt1"/>
            </a:fillRef>
            <a:effectRef idx="0">
              <a:schemeClr val="dk1"/>
            </a:effectRef>
            <a:fontRef idx="minor">
              <a:schemeClr val="dk1"/>
            </a:fontRef>
          </p:style>
          <p:txBody>
            <a:bodyPr spcFirstLastPara="0" vert="horz" wrap="square" lIns="89271" tIns="0" rIns="89271" bIns="0" numCol="1" spcCol="1270" anchor="ctr" anchorCtr="0">
              <a:noAutofit/>
            </a:bodyPr>
            <a:lstStyle/>
            <a:p>
              <a:pPr lvl="0" algn="ctr" defTabSz="533400">
                <a:lnSpc>
                  <a:spcPct val="90000"/>
                </a:lnSpc>
                <a:spcBef>
                  <a:spcPct val="0"/>
                </a:spcBef>
                <a:spcAft>
                  <a:spcPct val="35000"/>
                </a:spcAft>
              </a:pPr>
              <a:r>
                <a:rPr lang="es-ES_tradnl" sz="1200" b="1" kern="1200" dirty="0" smtClean="0"/>
                <a:t>Archivo</a:t>
              </a:r>
              <a:endParaRPr lang="es-ES_tradnl" sz="1200" b="1" kern="1200" dirty="0"/>
            </a:p>
          </p:txBody>
        </p:sp>
      </p:grpSp>
      <p:grpSp>
        <p:nvGrpSpPr>
          <p:cNvPr id="20" name="Agrupar 19"/>
          <p:cNvGrpSpPr/>
          <p:nvPr/>
        </p:nvGrpSpPr>
        <p:grpSpPr>
          <a:xfrm>
            <a:off x="1307821" y="5700079"/>
            <a:ext cx="1207179" cy="207770"/>
            <a:chOff x="168700" y="554650"/>
            <a:chExt cx="2361804" cy="354240"/>
          </a:xfrm>
        </p:grpSpPr>
        <p:sp>
          <p:nvSpPr>
            <p:cNvPr id="21" name="Rectángulo redondeado 20"/>
            <p:cNvSpPr/>
            <p:nvPr/>
          </p:nvSpPr>
          <p:spPr>
            <a:xfrm>
              <a:off x="168700" y="554650"/>
              <a:ext cx="2361804" cy="354240"/>
            </a:xfrm>
            <a:prstGeom prst="roundRect">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22" name="Rectángulo 21"/>
            <p:cNvSpPr/>
            <p:nvPr/>
          </p:nvSpPr>
          <p:spPr>
            <a:xfrm>
              <a:off x="185993" y="571943"/>
              <a:ext cx="2327218" cy="319655"/>
            </a:xfrm>
            <a:prstGeom prst="rect">
              <a:avLst/>
            </a:prstGeom>
          </p:spPr>
          <p:style>
            <a:lnRef idx="2">
              <a:schemeClr val="dk1"/>
            </a:lnRef>
            <a:fillRef idx="1">
              <a:schemeClr val="lt1"/>
            </a:fillRef>
            <a:effectRef idx="0">
              <a:schemeClr val="dk1"/>
            </a:effectRef>
            <a:fontRef idx="minor">
              <a:schemeClr val="dk1"/>
            </a:fontRef>
          </p:style>
          <p:txBody>
            <a:bodyPr spcFirstLastPara="0" vert="horz" wrap="square" lIns="89271" tIns="0" rIns="89271" bIns="0" numCol="1" spcCol="1270" anchor="ctr" anchorCtr="0">
              <a:noAutofit/>
            </a:bodyPr>
            <a:lstStyle/>
            <a:p>
              <a:pPr lvl="0" algn="ctr" defTabSz="533400">
                <a:lnSpc>
                  <a:spcPct val="90000"/>
                </a:lnSpc>
                <a:spcBef>
                  <a:spcPct val="0"/>
                </a:spcBef>
                <a:spcAft>
                  <a:spcPct val="35000"/>
                </a:spcAft>
              </a:pPr>
              <a:r>
                <a:rPr lang="es-ES_tradnl" sz="1200" b="1" kern="1200" smtClean="0"/>
                <a:t>Fecha</a:t>
              </a:r>
              <a:endParaRPr lang="es-ES_tradnl" sz="1200" b="1" kern="1200" dirty="0"/>
            </a:p>
          </p:txBody>
        </p:sp>
      </p:grpSp>
      <p:grpSp>
        <p:nvGrpSpPr>
          <p:cNvPr id="23" name="Agrupar 22"/>
          <p:cNvGrpSpPr/>
          <p:nvPr/>
        </p:nvGrpSpPr>
        <p:grpSpPr>
          <a:xfrm>
            <a:off x="2727226" y="5585313"/>
            <a:ext cx="1497360" cy="218651"/>
            <a:chOff x="168700" y="554650"/>
            <a:chExt cx="2361804" cy="354240"/>
          </a:xfrm>
        </p:grpSpPr>
        <p:sp>
          <p:nvSpPr>
            <p:cNvPr id="24" name="Rectángulo redondeado 23"/>
            <p:cNvSpPr/>
            <p:nvPr/>
          </p:nvSpPr>
          <p:spPr>
            <a:xfrm>
              <a:off x="168700" y="554650"/>
              <a:ext cx="2361804" cy="354240"/>
            </a:xfrm>
            <a:prstGeom prst="roundRect">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25" name="Rectángulo 24"/>
            <p:cNvSpPr/>
            <p:nvPr/>
          </p:nvSpPr>
          <p:spPr>
            <a:xfrm>
              <a:off x="185993" y="571943"/>
              <a:ext cx="2327218" cy="319654"/>
            </a:xfrm>
            <a:prstGeom prst="rect">
              <a:avLst/>
            </a:prstGeom>
          </p:spPr>
          <p:style>
            <a:lnRef idx="2">
              <a:schemeClr val="dk1"/>
            </a:lnRef>
            <a:fillRef idx="1">
              <a:schemeClr val="lt1"/>
            </a:fillRef>
            <a:effectRef idx="0">
              <a:schemeClr val="dk1"/>
            </a:effectRef>
            <a:fontRef idx="minor">
              <a:schemeClr val="dk1"/>
            </a:fontRef>
          </p:style>
          <p:txBody>
            <a:bodyPr spcFirstLastPara="0" vert="horz" wrap="square" lIns="89271" tIns="0" rIns="89271" bIns="0" numCol="1" spcCol="1270" anchor="ctr" anchorCtr="0">
              <a:noAutofit/>
            </a:bodyPr>
            <a:lstStyle/>
            <a:p>
              <a:pPr lvl="0" algn="ctr" defTabSz="533400">
                <a:lnSpc>
                  <a:spcPct val="90000"/>
                </a:lnSpc>
                <a:spcBef>
                  <a:spcPct val="0"/>
                </a:spcBef>
                <a:spcAft>
                  <a:spcPct val="35000"/>
                </a:spcAft>
              </a:pPr>
              <a:r>
                <a:rPr lang="es-ES_tradnl" sz="1200" b="1" kern="1200" dirty="0" smtClean="0"/>
                <a:t>Añadir Movimiento</a:t>
              </a:r>
              <a:endParaRPr lang="es-ES_tradnl" sz="1200" b="1" kern="1200" dirty="0"/>
            </a:p>
          </p:txBody>
        </p:sp>
      </p:grpSp>
      <p:grpSp>
        <p:nvGrpSpPr>
          <p:cNvPr id="32" name="Agrupar 31"/>
          <p:cNvGrpSpPr/>
          <p:nvPr/>
        </p:nvGrpSpPr>
        <p:grpSpPr>
          <a:xfrm>
            <a:off x="1307822" y="5088984"/>
            <a:ext cx="992532" cy="280020"/>
            <a:chOff x="168700" y="554650"/>
            <a:chExt cx="2361804" cy="354240"/>
          </a:xfrm>
        </p:grpSpPr>
        <p:sp>
          <p:nvSpPr>
            <p:cNvPr id="33" name="Rectángulo redondeado 32"/>
            <p:cNvSpPr/>
            <p:nvPr/>
          </p:nvSpPr>
          <p:spPr>
            <a:xfrm>
              <a:off x="168700" y="554650"/>
              <a:ext cx="2361804" cy="354240"/>
            </a:xfrm>
            <a:prstGeom prst="roundRect">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34" name="Rectángulo 33"/>
            <p:cNvSpPr/>
            <p:nvPr/>
          </p:nvSpPr>
          <p:spPr>
            <a:xfrm>
              <a:off x="185993" y="571943"/>
              <a:ext cx="2327218" cy="319655"/>
            </a:xfrm>
            <a:prstGeom prst="rect">
              <a:avLst/>
            </a:prstGeom>
          </p:spPr>
          <p:style>
            <a:lnRef idx="2">
              <a:schemeClr val="dk1"/>
            </a:lnRef>
            <a:fillRef idx="1">
              <a:schemeClr val="lt1"/>
            </a:fillRef>
            <a:effectRef idx="0">
              <a:schemeClr val="dk1"/>
            </a:effectRef>
            <a:fontRef idx="minor">
              <a:schemeClr val="dk1"/>
            </a:fontRef>
          </p:style>
          <p:txBody>
            <a:bodyPr spcFirstLastPara="0" vert="horz" wrap="square" lIns="89271" tIns="0" rIns="89271" bIns="0" numCol="1" spcCol="1270" anchor="ctr" anchorCtr="0">
              <a:noAutofit/>
            </a:bodyPr>
            <a:lstStyle/>
            <a:p>
              <a:pPr lvl="0" algn="ctr" defTabSz="533400">
                <a:lnSpc>
                  <a:spcPct val="90000"/>
                </a:lnSpc>
                <a:spcBef>
                  <a:spcPct val="0"/>
                </a:spcBef>
                <a:spcAft>
                  <a:spcPct val="35000"/>
                </a:spcAft>
              </a:pPr>
              <a:r>
                <a:rPr lang="es-ES_tradnl" sz="1200" b="1" kern="1200" dirty="0" smtClean="0"/>
                <a:t>Evo-Mov1</a:t>
              </a:r>
              <a:endParaRPr lang="es-ES_tradnl" sz="1200" b="1" kern="1200" dirty="0"/>
            </a:p>
          </p:txBody>
        </p:sp>
      </p:grpSp>
      <p:grpSp>
        <p:nvGrpSpPr>
          <p:cNvPr id="38" name="Agrupar 37"/>
          <p:cNvGrpSpPr/>
          <p:nvPr/>
        </p:nvGrpSpPr>
        <p:grpSpPr>
          <a:xfrm>
            <a:off x="2451257" y="5099127"/>
            <a:ext cx="992532" cy="280020"/>
            <a:chOff x="168700" y="554650"/>
            <a:chExt cx="2361804" cy="354240"/>
          </a:xfrm>
        </p:grpSpPr>
        <p:sp>
          <p:nvSpPr>
            <p:cNvPr id="39" name="Rectángulo redondeado 38"/>
            <p:cNvSpPr/>
            <p:nvPr/>
          </p:nvSpPr>
          <p:spPr>
            <a:xfrm>
              <a:off x="168700" y="554650"/>
              <a:ext cx="2361804" cy="354240"/>
            </a:xfrm>
            <a:prstGeom prst="roundRect">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40" name="Rectángulo 39"/>
            <p:cNvSpPr/>
            <p:nvPr/>
          </p:nvSpPr>
          <p:spPr>
            <a:xfrm>
              <a:off x="185993" y="571943"/>
              <a:ext cx="2327218" cy="319655"/>
            </a:xfrm>
            <a:prstGeom prst="rect">
              <a:avLst/>
            </a:prstGeom>
          </p:spPr>
          <p:style>
            <a:lnRef idx="2">
              <a:schemeClr val="dk1"/>
            </a:lnRef>
            <a:fillRef idx="1">
              <a:schemeClr val="lt1"/>
            </a:fillRef>
            <a:effectRef idx="0">
              <a:schemeClr val="dk1"/>
            </a:effectRef>
            <a:fontRef idx="minor">
              <a:schemeClr val="dk1"/>
            </a:fontRef>
          </p:style>
          <p:txBody>
            <a:bodyPr spcFirstLastPara="0" vert="horz" wrap="square" lIns="89271" tIns="0" rIns="89271" bIns="0" numCol="1" spcCol="1270" anchor="ctr" anchorCtr="0">
              <a:noAutofit/>
            </a:bodyPr>
            <a:lstStyle/>
            <a:p>
              <a:pPr lvl="0" algn="ctr" defTabSz="533400">
                <a:lnSpc>
                  <a:spcPct val="90000"/>
                </a:lnSpc>
                <a:spcBef>
                  <a:spcPct val="0"/>
                </a:spcBef>
                <a:spcAft>
                  <a:spcPct val="35000"/>
                </a:spcAft>
              </a:pPr>
              <a:r>
                <a:rPr lang="es-ES_tradnl" sz="1200" b="1" kern="1200" dirty="0" smtClean="0"/>
                <a:t>Evo-Mov2</a:t>
              </a:r>
              <a:endParaRPr lang="es-ES_tradnl" sz="1200" b="1" kern="1200" dirty="0"/>
            </a:p>
          </p:txBody>
        </p:sp>
      </p:grpSp>
      <p:grpSp>
        <p:nvGrpSpPr>
          <p:cNvPr id="41" name="Agrupar 40"/>
          <p:cNvGrpSpPr/>
          <p:nvPr/>
        </p:nvGrpSpPr>
        <p:grpSpPr>
          <a:xfrm>
            <a:off x="3582072" y="5091854"/>
            <a:ext cx="992532" cy="280020"/>
            <a:chOff x="168700" y="554650"/>
            <a:chExt cx="2361804" cy="354240"/>
          </a:xfrm>
        </p:grpSpPr>
        <p:sp>
          <p:nvSpPr>
            <p:cNvPr id="42" name="Rectángulo redondeado 41"/>
            <p:cNvSpPr/>
            <p:nvPr/>
          </p:nvSpPr>
          <p:spPr>
            <a:xfrm>
              <a:off x="168700" y="554650"/>
              <a:ext cx="2361804" cy="354240"/>
            </a:xfrm>
            <a:prstGeom prst="roundRect">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43" name="Rectángulo 42"/>
            <p:cNvSpPr/>
            <p:nvPr/>
          </p:nvSpPr>
          <p:spPr>
            <a:xfrm>
              <a:off x="185993" y="571943"/>
              <a:ext cx="2327218" cy="319655"/>
            </a:xfrm>
            <a:prstGeom prst="rect">
              <a:avLst/>
            </a:prstGeom>
          </p:spPr>
          <p:style>
            <a:lnRef idx="2">
              <a:schemeClr val="dk1"/>
            </a:lnRef>
            <a:fillRef idx="1">
              <a:schemeClr val="lt1"/>
            </a:fillRef>
            <a:effectRef idx="0">
              <a:schemeClr val="dk1"/>
            </a:effectRef>
            <a:fontRef idx="minor">
              <a:schemeClr val="dk1"/>
            </a:fontRef>
          </p:style>
          <p:txBody>
            <a:bodyPr spcFirstLastPara="0" vert="horz" wrap="square" lIns="89271" tIns="0" rIns="89271" bIns="0" numCol="1" spcCol="1270" anchor="ctr" anchorCtr="0">
              <a:noAutofit/>
            </a:bodyPr>
            <a:lstStyle/>
            <a:p>
              <a:pPr lvl="0" algn="ctr" defTabSz="533400">
                <a:lnSpc>
                  <a:spcPct val="90000"/>
                </a:lnSpc>
                <a:spcBef>
                  <a:spcPct val="0"/>
                </a:spcBef>
                <a:spcAft>
                  <a:spcPct val="35000"/>
                </a:spcAft>
              </a:pPr>
              <a:r>
                <a:rPr lang="es-ES_tradnl" sz="1200" b="1" kern="1200" dirty="0" smtClean="0"/>
                <a:t>Evo-Mov3</a:t>
              </a:r>
              <a:endParaRPr lang="es-ES_tradnl" sz="1200" b="1" kern="1200" dirty="0"/>
            </a:p>
          </p:txBody>
        </p:sp>
      </p:grpSp>
      <p:sp>
        <p:nvSpPr>
          <p:cNvPr id="45" name="CuadroTexto 44"/>
          <p:cNvSpPr txBox="1"/>
          <p:nvPr/>
        </p:nvSpPr>
        <p:spPr>
          <a:xfrm>
            <a:off x="838199" y="1682879"/>
            <a:ext cx="4506311" cy="369332"/>
          </a:xfrm>
          <a:prstGeom prst="rect">
            <a:avLst/>
          </a:prstGeom>
          <a:noFill/>
        </p:spPr>
        <p:txBody>
          <a:bodyPr wrap="square" rtlCol="0">
            <a:spAutoFit/>
          </a:bodyPr>
          <a:lstStyle/>
          <a:p>
            <a:r>
              <a:rPr lang="es-ES_tradnl" b="1" dirty="0" smtClean="0"/>
              <a:t>Mostrar un movimiento o su evolución:</a:t>
            </a:r>
            <a:endParaRPr lang="es-ES_tradnl" b="1" dirty="0"/>
          </a:p>
        </p:txBody>
      </p:sp>
      <p:pic>
        <p:nvPicPr>
          <p:cNvPr id="46" name="Imagen 45"/>
          <p:cNvPicPr>
            <a:picLocks noChangeAspect="1"/>
          </p:cNvPicPr>
          <p:nvPr/>
        </p:nvPicPr>
        <p:blipFill>
          <a:blip r:embed="rId12"/>
          <a:stretch>
            <a:fillRect/>
          </a:stretch>
        </p:blipFill>
        <p:spPr>
          <a:xfrm>
            <a:off x="5937561" y="4328544"/>
            <a:ext cx="1902294" cy="1902294"/>
          </a:xfrm>
          <a:prstGeom prst="rect">
            <a:avLst/>
          </a:prstGeom>
        </p:spPr>
      </p:pic>
      <p:pic>
        <p:nvPicPr>
          <p:cNvPr id="49" name="Imagen 48"/>
          <p:cNvPicPr>
            <a:picLocks noChangeAspect="1"/>
          </p:cNvPicPr>
          <p:nvPr/>
        </p:nvPicPr>
        <p:blipFill>
          <a:blip r:embed="rId4"/>
          <a:stretch>
            <a:fillRect/>
          </a:stretch>
        </p:blipFill>
        <p:spPr>
          <a:xfrm>
            <a:off x="8204026" y="1704100"/>
            <a:ext cx="3149774" cy="1935710"/>
          </a:xfrm>
          <a:prstGeom prst="rect">
            <a:avLst/>
          </a:prstGeom>
        </p:spPr>
      </p:pic>
      <p:pic>
        <p:nvPicPr>
          <p:cNvPr id="50" name="Imagen 49"/>
          <p:cNvPicPr>
            <a:picLocks noChangeAspect="1"/>
          </p:cNvPicPr>
          <p:nvPr/>
        </p:nvPicPr>
        <p:blipFill>
          <a:blip r:embed="rId13"/>
          <a:stretch>
            <a:fillRect/>
          </a:stretch>
        </p:blipFill>
        <p:spPr>
          <a:xfrm>
            <a:off x="9132673" y="2104990"/>
            <a:ext cx="1292480" cy="1292480"/>
          </a:xfrm>
          <a:prstGeom prst="rect">
            <a:avLst/>
          </a:prstGeom>
        </p:spPr>
      </p:pic>
      <p:pic>
        <p:nvPicPr>
          <p:cNvPr id="52" name="Imagen 51"/>
          <p:cNvPicPr>
            <a:picLocks noChangeAspect="1"/>
          </p:cNvPicPr>
          <p:nvPr/>
        </p:nvPicPr>
        <p:blipFill>
          <a:blip r:embed="rId4"/>
          <a:stretch>
            <a:fillRect/>
          </a:stretch>
        </p:blipFill>
        <p:spPr>
          <a:xfrm>
            <a:off x="8197660" y="4295128"/>
            <a:ext cx="3149774" cy="1935710"/>
          </a:xfrm>
          <a:prstGeom prst="rect">
            <a:avLst/>
          </a:prstGeom>
        </p:spPr>
      </p:pic>
      <p:pic>
        <p:nvPicPr>
          <p:cNvPr id="53" name="Imagen 52"/>
          <p:cNvPicPr>
            <a:picLocks noChangeAspect="1"/>
          </p:cNvPicPr>
          <p:nvPr/>
        </p:nvPicPr>
        <p:blipFill>
          <a:blip r:embed="rId13"/>
          <a:stretch>
            <a:fillRect/>
          </a:stretch>
        </p:blipFill>
        <p:spPr>
          <a:xfrm>
            <a:off x="9126307" y="4696018"/>
            <a:ext cx="1292480" cy="1292480"/>
          </a:xfrm>
          <a:prstGeom prst="rect">
            <a:avLst/>
          </a:prstGeom>
        </p:spPr>
      </p:pic>
      <p:cxnSp>
        <p:nvCxnSpPr>
          <p:cNvPr id="55" name="Conector recto de flecha 54"/>
          <p:cNvCxnSpPr>
            <a:endCxn id="49" idx="1"/>
          </p:cNvCxnSpPr>
          <p:nvPr/>
        </p:nvCxnSpPr>
        <p:spPr>
          <a:xfrm flipV="1">
            <a:off x="4224586" y="2671955"/>
            <a:ext cx="3979440" cy="148011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57" name="Imagen 56"/>
          <p:cNvPicPr>
            <a:picLocks noChangeAspect="1"/>
          </p:cNvPicPr>
          <p:nvPr/>
        </p:nvPicPr>
        <p:blipFill>
          <a:blip r:embed="rId14"/>
          <a:stretch>
            <a:fillRect/>
          </a:stretch>
        </p:blipFill>
        <p:spPr>
          <a:xfrm>
            <a:off x="4534453" y="5343089"/>
            <a:ext cx="395228" cy="461206"/>
          </a:xfrm>
          <a:prstGeom prst="rect">
            <a:avLst/>
          </a:prstGeom>
          <a:scene3d>
            <a:camera prst="orthographicFront">
              <a:rot lat="0" lon="0" rev="1200000"/>
            </a:camera>
            <a:lightRig rig="threePt" dir="t"/>
          </a:scene3d>
        </p:spPr>
      </p:pic>
      <p:pic>
        <p:nvPicPr>
          <p:cNvPr id="58" name="Imagen 57"/>
          <p:cNvPicPr>
            <a:picLocks noChangeAspect="1"/>
          </p:cNvPicPr>
          <p:nvPr/>
        </p:nvPicPr>
        <p:blipFill>
          <a:blip r:embed="rId14"/>
          <a:stretch>
            <a:fillRect/>
          </a:stretch>
        </p:blipFill>
        <p:spPr>
          <a:xfrm>
            <a:off x="4151882" y="4235820"/>
            <a:ext cx="395228" cy="461206"/>
          </a:xfrm>
          <a:prstGeom prst="rect">
            <a:avLst/>
          </a:prstGeom>
          <a:scene3d>
            <a:camera prst="orthographicFront">
              <a:rot lat="0" lon="0" rev="1200000"/>
            </a:camera>
            <a:lightRig rig="threePt" dir="t"/>
          </a:scene3d>
        </p:spPr>
      </p:pic>
      <p:cxnSp>
        <p:nvCxnSpPr>
          <p:cNvPr id="61" name="Conector recto de flecha 60"/>
          <p:cNvCxnSpPr/>
          <p:nvPr/>
        </p:nvCxnSpPr>
        <p:spPr>
          <a:xfrm>
            <a:off x="4567336" y="5217330"/>
            <a:ext cx="1528664" cy="6432"/>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Conector recto de flecha 64"/>
          <p:cNvCxnSpPr/>
          <p:nvPr/>
        </p:nvCxnSpPr>
        <p:spPr>
          <a:xfrm>
            <a:off x="7682428" y="5226839"/>
            <a:ext cx="1164493" cy="2096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29103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58"/>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57"/>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55"/>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61"/>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6"/>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9"/>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50"/>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65"/>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52"/>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P spid="45"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
            <a:lum/>
          </a:blip>
          <a:srcRect/>
          <a:stretch>
            <a:fillRect l="-1000" r="-1000"/>
          </a:stretch>
        </a:blip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ES_tradnl" sz="4000" dirty="0" smtClean="0"/>
              <a:t>Pruebas</a:t>
            </a:r>
            <a:endParaRPr lang="es-ES_tradnl" sz="4000" dirty="0"/>
          </a:p>
        </p:txBody>
      </p:sp>
      <p:pic>
        <p:nvPicPr>
          <p:cNvPr id="3" name="Imagen 2"/>
          <p:cNvPicPr>
            <a:picLocks noChangeAspect="1"/>
          </p:cNvPicPr>
          <p:nvPr/>
        </p:nvPicPr>
        <p:blipFill>
          <a:blip r:embed="rId4"/>
          <a:stretch>
            <a:fillRect/>
          </a:stretch>
        </p:blipFill>
        <p:spPr>
          <a:xfrm>
            <a:off x="10293048" y="232117"/>
            <a:ext cx="1712091" cy="954820"/>
          </a:xfrm>
          <a:prstGeom prst="rect">
            <a:avLst/>
          </a:prstGeom>
        </p:spPr>
      </p:pic>
      <p:pic>
        <p:nvPicPr>
          <p:cNvPr id="4" name="Imagen 3"/>
          <p:cNvPicPr>
            <a:picLocks noChangeAspect="1"/>
          </p:cNvPicPr>
          <p:nvPr/>
        </p:nvPicPr>
        <p:blipFill>
          <a:blip r:embed="rId5"/>
          <a:stretch>
            <a:fillRect/>
          </a:stretch>
        </p:blipFill>
        <p:spPr>
          <a:xfrm>
            <a:off x="838200" y="2730085"/>
            <a:ext cx="2157919" cy="2078795"/>
          </a:xfrm>
          <a:prstGeom prst="rect">
            <a:avLst/>
          </a:prstGeom>
        </p:spPr>
      </p:pic>
      <p:graphicFrame>
        <p:nvGraphicFramePr>
          <p:cNvPr id="6" name="Tabla 5"/>
          <p:cNvGraphicFramePr>
            <a:graphicFrameLocks noGrp="1"/>
          </p:cNvGraphicFramePr>
          <p:nvPr>
            <p:extLst>
              <p:ext uri="{D42A27DB-BD31-4B8C-83A1-F6EECF244321}">
                <p14:modId xmlns:p14="http://schemas.microsoft.com/office/powerpoint/2010/main" val="1705626578"/>
              </p:ext>
            </p:extLst>
          </p:nvPr>
        </p:nvGraphicFramePr>
        <p:xfrm>
          <a:off x="4501308" y="3413368"/>
          <a:ext cx="5626316" cy="1008452"/>
        </p:xfrm>
        <a:graphic>
          <a:graphicData uri="http://schemas.openxmlformats.org/drawingml/2006/table">
            <a:tbl>
              <a:tblPr firstRow="1" firstCol="1" bandRow="1"/>
              <a:tblGrid>
                <a:gridCol w="5626316"/>
              </a:tblGrid>
              <a:tr h="1008452">
                <a:tc>
                  <a:txBody>
                    <a:bodyPr/>
                    <a:lstStyle/>
                    <a:p>
                      <a:pPr>
                        <a:spcAft>
                          <a:spcPts val="0"/>
                        </a:spcAft>
                      </a:pPr>
                      <a:r>
                        <a:rPr lang="es-ES_tradnl" sz="1200" dirty="0" err="1">
                          <a:effectLst/>
                          <a:latin typeface="Cambria" charset="0"/>
                          <a:ea typeface="ＭＳ 明朝" charset="-128"/>
                          <a:cs typeface="Times New Roman" charset="0"/>
                        </a:rPr>
                        <a:t>Navigated</a:t>
                      </a:r>
                      <a:r>
                        <a:rPr lang="es-ES_tradnl" sz="1200" dirty="0">
                          <a:effectLst/>
                          <a:latin typeface="Cambria" charset="0"/>
                          <a:ea typeface="ＭＳ 明朝" charset="-128"/>
                          <a:cs typeface="Times New Roman" charset="0"/>
                        </a:rPr>
                        <a:t> to http://192.168.1.33:8124/</a:t>
                      </a:r>
                      <a:r>
                        <a:rPr lang="es-ES_tradnl" sz="1200" dirty="0" err="1">
                          <a:effectLst/>
                          <a:latin typeface="Cambria" charset="0"/>
                          <a:ea typeface="ＭＳ 明朝" charset="-128"/>
                          <a:cs typeface="Times New Roman" charset="0"/>
                        </a:rPr>
                        <a:t>pacientes.html</a:t>
                      </a:r>
                      <a:endParaRPr lang="es-ES_tradnl" sz="1200" dirty="0">
                        <a:effectLst/>
                        <a:latin typeface="Cambria" charset="0"/>
                        <a:ea typeface="ＭＳ 明朝" charset="-128"/>
                        <a:cs typeface="Times New Roman" charset="0"/>
                      </a:endParaRPr>
                    </a:p>
                    <a:p>
                      <a:pPr>
                        <a:spcAft>
                          <a:spcPts val="0"/>
                        </a:spcAft>
                      </a:pPr>
                      <a:r>
                        <a:rPr lang="es-ES_tradnl" sz="1200" dirty="0">
                          <a:effectLst/>
                          <a:latin typeface="Cambria" charset="0"/>
                          <a:ea typeface="ＭＳ 明朝" charset="-128"/>
                          <a:cs typeface="Times New Roman" charset="0"/>
                        </a:rPr>
                        <a:t>22:05:34.084 VM88 pacientes_node.js:28 Conexión establecida con el servidor</a:t>
                      </a:r>
                    </a:p>
                    <a:p>
                      <a:pPr>
                        <a:spcAft>
                          <a:spcPts val="0"/>
                        </a:spcAft>
                      </a:pPr>
                      <a:r>
                        <a:rPr lang="es-ES_tradnl" sz="1200" dirty="0">
                          <a:effectLst/>
                          <a:latin typeface="Cambria" charset="0"/>
                          <a:ea typeface="ＭＳ 明朝" charset="-128"/>
                          <a:cs typeface="Times New Roman" charset="0"/>
                        </a:rPr>
                        <a:t>22:05:34.087 VM88 pacientes_node.js:39 Solicitud de listado de pacientes enviada</a:t>
                      </a:r>
                    </a:p>
                    <a:p>
                      <a:pPr>
                        <a:spcAft>
                          <a:spcPts val="0"/>
                        </a:spcAft>
                      </a:pPr>
                      <a:r>
                        <a:rPr lang="es-ES_tradnl" sz="1200" dirty="0">
                          <a:effectLst/>
                          <a:latin typeface="Cambria" charset="0"/>
                          <a:ea typeface="ＭＳ 明朝" charset="-128"/>
                          <a:cs typeface="Times New Roman" charset="0"/>
                        </a:rPr>
                        <a:t>22:05:34.294 VM88 pacientes_node.js:41 Lista de pacientes recibida</a:t>
                      </a:r>
                    </a:p>
                    <a:p>
                      <a:pPr>
                        <a:spcAft>
                          <a:spcPts val="0"/>
                        </a:spcAft>
                      </a:pPr>
                      <a:r>
                        <a:rPr lang="es-ES_tradnl" sz="1200" dirty="0">
                          <a:effectLst/>
                          <a:latin typeface="Cambria" charset="0"/>
                          <a:ea typeface="ＭＳ 明朝" charset="-128"/>
                          <a:cs typeface="Times New Roman" charset="0"/>
                        </a:rPr>
                        <a:t>22:05:34.296 pacientes.html:45 Lista de pacientes disponible en el navegador</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bl>
          </a:graphicData>
        </a:graphic>
      </p:graphicFrame>
      <p:sp>
        <p:nvSpPr>
          <p:cNvPr id="7" name="CuadroTexto 6"/>
          <p:cNvSpPr txBox="1"/>
          <p:nvPr/>
        </p:nvSpPr>
        <p:spPr>
          <a:xfrm>
            <a:off x="838200" y="2176087"/>
            <a:ext cx="3257302" cy="369332"/>
          </a:xfrm>
          <a:prstGeom prst="rect">
            <a:avLst/>
          </a:prstGeom>
          <a:noFill/>
        </p:spPr>
        <p:txBody>
          <a:bodyPr wrap="none" rtlCol="0">
            <a:spAutoFit/>
          </a:bodyPr>
          <a:lstStyle/>
          <a:p>
            <a:r>
              <a:rPr lang="es-ES_tradnl" b="1" dirty="0" smtClean="0"/>
              <a:t>Escritura de valores por pantalla</a:t>
            </a:r>
            <a:endParaRPr lang="es-ES_tradnl" b="1" dirty="0"/>
          </a:p>
        </p:txBody>
      </p:sp>
      <p:sp>
        <p:nvSpPr>
          <p:cNvPr id="8" name="CuadroTexto 7"/>
          <p:cNvSpPr txBox="1"/>
          <p:nvPr/>
        </p:nvSpPr>
        <p:spPr>
          <a:xfrm>
            <a:off x="8056174" y="2347957"/>
            <a:ext cx="2994447" cy="382128"/>
          </a:xfrm>
          <a:prstGeom prst="rect">
            <a:avLst/>
          </a:prstGeom>
          <a:noFill/>
        </p:spPr>
        <p:txBody>
          <a:bodyPr wrap="square" rtlCol="0">
            <a:spAutoFit/>
          </a:bodyPr>
          <a:lstStyle/>
          <a:p>
            <a:r>
              <a:rPr lang="es-ES_tradnl" b="1" dirty="0" smtClean="0"/>
              <a:t>Obtener Listado de pacientes</a:t>
            </a:r>
            <a:endParaRPr lang="es-ES_tradnl" b="1" dirty="0"/>
          </a:p>
        </p:txBody>
      </p:sp>
      <p:sp>
        <p:nvSpPr>
          <p:cNvPr id="9" name="CuadroTexto 8"/>
          <p:cNvSpPr txBox="1"/>
          <p:nvPr/>
        </p:nvSpPr>
        <p:spPr>
          <a:xfrm>
            <a:off x="838200" y="1490633"/>
            <a:ext cx="8697712" cy="400110"/>
          </a:xfrm>
          <a:prstGeom prst="rect">
            <a:avLst/>
          </a:prstGeom>
          <a:noFill/>
        </p:spPr>
        <p:txBody>
          <a:bodyPr wrap="square" rtlCol="0">
            <a:spAutoFit/>
          </a:bodyPr>
          <a:lstStyle/>
          <a:p>
            <a:r>
              <a:rPr lang="es-ES_tradnl" sz="2000" b="1" dirty="0" smtClean="0"/>
              <a:t>Comprobar el funcionamiento del sistema acorde a los requisitos del cliente.</a:t>
            </a:r>
            <a:endParaRPr lang="es-ES_tradnl" sz="2000" b="1" dirty="0"/>
          </a:p>
        </p:txBody>
      </p:sp>
      <p:sp>
        <p:nvSpPr>
          <p:cNvPr id="10" name="Rectángulo 9"/>
          <p:cNvSpPr/>
          <p:nvPr/>
        </p:nvSpPr>
        <p:spPr>
          <a:xfrm>
            <a:off x="4978543" y="2176087"/>
            <a:ext cx="1880643" cy="707886"/>
          </a:xfrm>
          <a:prstGeom prst="rect">
            <a:avLst/>
          </a:prstGeom>
          <a:noFill/>
        </p:spPr>
        <p:txBody>
          <a:bodyPr wrap="none" lIns="91440" tIns="45720" rIns="91440" bIns="45720">
            <a:spAutoFit/>
          </a:bodyPr>
          <a:lstStyle/>
          <a:p>
            <a:pPr algn="ctr"/>
            <a:r>
              <a:rPr lang="es-ES" sz="4000" b="0" cap="none" spc="0"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Ejemplo</a:t>
            </a:r>
            <a:endParaRPr lang="es-ES" sz="40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cxnSp>
        <p:nvCxnSpPr>
          <p:cNvPr id="13" name="Conector recto de flecha 12"/>
          <p:cNvCxnSpPr/>
          <p:nvPr/>
        </p:nvCxnSpPr>
        <p:spPr>
          <a:xfrm>
            <a:off x="6908660" y="2546258"/>
            <a:ext cx="1098040" cy="0"/>
          </a:xfrm>
          <a:prstGeom prst="straightConnector1">
            <a:avLst/>
          </a:prstGeom>
          <a:ln w="60325">
            <a:tailEnd type="triangle"/>
          </a:ln>
        </p:spPr>
        <p:style>
          <a:lnRef idx="1">
            <a:schemeClr val="accent1"/>
          </a:lnRef>
          <a:fillRef idx="0">
            <a:schemeClr val="accent1"/>
          </a:fillRef>
          <a:effectRef idx="0">
            <a:schemeClr val="accent1"/>
          </a:effectRef>
          <a:fontRef idx="minor">
            <a:schemeClr val="tx1"/>
          </a:fontRef>
        </p:style>
      </p:cxnSp>
      <p:graphicFrame>
        <p:nvGraphicFramePr>
          <p:cNvPr id="16" name="Tabla 15"/>
          <p:cNvGraphicFramePr>
            <a:graphicFrameLocks noGrp="1"/>
          </p:cNvGraphicFramePr>
          <p:nvPr>
            <p:extLst>
              <p:ext uri="{D42A27DB-BD31-4B8C-83A1-F6EECF244321}">
                <p14:modId xmlns:p14="http://schemas.microsoft.com/office/powerpoint/2010/main" val="2007417964"/>
              </p:ext>
            </p:extLst>
          </p:nvPr>
        </p:nvGraphicFramePr>
        <p:xfrm>
          <a:off x="4504064" y="5114803"/>
          <a:ext cx="5623560" cy="1097280"/>
        </p:xfrm>
        <a:graphic>
          <a:graphicData uri="http://schemas.openxmlformats.org/drawingml/2006/table">
            <a:tbl>
              <a:tblPr firstRow="1" firstCol="1" bandRow="1"/>
              <a:tblGrid>
                <a:gridCol w="5623560"/>
              </a:tblGrid>
              <a:tr h="0">
                <a:tc>
                  <a:txBody>
                    <a:bodyPr/>
                    <a:lstStyle/>
                    <a:p>
                      <a:pPr>
                        <a:spcAft>
                          <a:spcPts val="0"/>
                        </a:spcAft>
                      </a:pPr>
                      <a:r>
                        <a:rPr lang="es-ES" sz="1200" dirty="0">
                          <a:effectLst/>
                          <a:latin typeface="Cambria" charset="0"/>
                          <a:ea typeface="ＭＳ 明朝" charset="-128"/>
                          <a:cs typeface="Times New Roman" charset="0"/>
                        </a:rPr>
                        <a:t>22:05:34:094 Conexión establecida con el cliente</a:t>
                      </a:r>
                      <a:endParaRPr lang="es-ES_tradnl" sz="1200" dirty="0">
                        <a:effectLst/>
                        <a:latin typeface="Cambria" charset="0"/>
                        <a:ea typeface="ＭＳ 明朝" charset="-128"/>
                        <a:cs typeface="Times New Roman" charset="0"/>
                      </a:endParaRPr>
                    </a:p>
                    <a:p>
                      <a:pPr>
                        <a:spcAft>
                          <a:spcPts val="0"/>
                        </a:spcAft>
                      </a:pPr>
                      <a:r>
                        <a:rPr lang="es-ES" sz="1200" dirty="0">
                          <a:effectLst/>
                          <a:latin typeface="Cambria" charset="0"/>
                          <a:ea typeface="ＭＳ 明朝" charset="-128"/>
                          <a:cs typeface="Times New Roman" charset="0"/>
                        </a:rPr>
                        <a:t>22:05:34:099 Conexión establecida con el cliente</a:t>
                      </a:r>
                      <a:endParaRPr lang="es-ES_tradnl" sz="1200" dirty="0">
                        <a:effectLst/>
                        <a:latin typeface="Cambria" charset="0"/>
                        <a:ea typeface="ＭＳ 明朝" charset="-128"/>
                        <a:cs typeface="Times New Roman" charset="0"/>
                      </a:endParaRPr>
                    </a:p>
                    <a:p>
                      <a:pPr>
                        <a:spcAft>
                          <a:spcPts val="0"/>
                        </a:spcAft>
                      </a:pPr>
                      <a:r>
                        <a:rPr lang="es-ES" sz="1200" dirty="0">
                          <a:effectLst/>
                          <a:latin typeface="Cambria" charset="0"/>
                          <a:ea typeface="ＭＳ 明朝" charset="-128"/>
                          <a:cs typeface="Times New Roman" charset="0"/>
                        </a:rPr>
                        <a:t>22:05:34:136 Petición del cliente: Pacientes</a:t>
                      </a:r>
                      <a:endParaRPr lang="es-ES_tradnl" sz="1200" dirty="0">
                        <a:effectLst/>
                        <a:latin typeface="Cambria" charset="0"/>
                        <a:ea typeface="ＭＳ 明朝" charset="-128"/>
                        <a:cs typeface="Times New Roman" charset="0"/>
                      </a:endParaRPr>
                    </a:p>
                    <a:p>
                      <a:pPr>
                        <a:spcAft>
                          <a:spcPts val="0"/>
                        </a:spcAft>
                      </a:pPr>
                      <a:r>
                        <a:rPr lang="es-ES" sz="1200" dirty="0">
                          <a:effectLst/>
                          <a:latin typeface="Cambria" charset="0"/>
                          <a:ea typeface="ＭＳ 明朝" charset="-128"/>
                          <a:cs typeface="Times New Roman" charset="0"/>
                        </a:rPr>
                        <a:t>22:05:34:177 Base de datos abierta</a:t>
                      </a:r>
                      <a:endParaRPr lang="es-ES_tradnl" sz="1200" dirty="0">
                        <a:effectLst/>
                        <a:latin typeface="Cambria" charset="0"/>
                        <a:ea typeface="ＭＳ 明朝" charset="-128"/>
                        <a:cs typeface="Times New Roman" charset="0"/>
                      </a:endParaRPr>
                    </a:p>
                    <a:p>
                      <a:pPr>
                        <a:spcAft>
                          <a:spcPts val="0"/>
                        </a:spcAft>
                      </a:pPr>
                      <a:r>
                        <a:rPr lang="es-ES" sz="1200" dirty="0">
                          <a:effectLst/>
                          <a:latin typeface="Cambria" charset="0"/>
                          <a:ea typeface="ＭＳ 明朝" charset="-128"/>
                          <a:cs typeface="Times New Roman" charset="0"/>
                        </a:rPr>
                        <a:t>22:05:34:286 Listado de pacientes enviado al cliente</a:t>
                      </a:r>
                      <a:endParaRPr lang="es-ES_tradnl" sz="1200" dirty="0">
                        <a:effectLst/>
                        <a:latin typeface="Cambria" charset="0"/>
                        <a:ea typeface="ＭＳ 明朝" charset="-128"/>
                        <a:cs typeface="Times New Roman" charset="0"/>
                      </a:endParaRPr>
                    </a:p>
                    <a:p>
                      <a:pPr>
                        <a:spcAft>
                          <a:spcPts val="0"/>
                        </a:spcAft>
                      </a:pPr>
                      <a:r>
                        <a:rPr lang="en-US" sz="1200" dirty="0">
                          <a:effectLst/>
                          <a:latin typeface="Cambria" charset="0"/>
                          <a:ea typeface="ＭＳ 明朝" charset="-128"/>
                          <a:cs typeface="Times New Roman" charset="0"/>
                        </a:rPr>
                        <a:t>22:05:34:292 Base de </a:t>
                      </a:r>
                      <a:r>
                        <a:rPr lang="en-US" sz="1200" dirty="0" err="1">
                          <a:effectLst/>
                          <a:latin typeface="Cambria" charset="0"/>
                          <a:ea typeface="ＭＳ 明朝" charset="-128"/>
                          <a:cs typeface="Times New Roman" charset="0"/>
                        </a:rPr>
                        <a:t>datos</a:t>
                      </a:r>
                      <a:r>
                        <a:rPr lang="en-US" sz="1200" dirty="0">
                          <a:effectLst/>
                          <a:latin typeface="Cambria" charset="0"/>
                          <a:ea typeface="ＭＳ 明朝" charset="-128"/>
                          <a:cs typeface="Times New Roman" charset="0"/>
                        </a:rPr>
                        <a:t> </a:t>
                      </a:r>
                      <a:r>
                        <a:rPr lang="en-US" sz="1200" dirty="0" err="1">
                          <a:effectLst/>
                          <a:latin typeface="Cambria" charset="0"/>
                          <a:ea typeface="ＭＳ 明朝" charset="-128"/>
                          <a:cs typeface="Times New Roman" charset="0"/>
                        </a:rPr>
                        <a:t>cerrada</a:t>
                      </a:r>
                      <a:endParaRPr lang="es-ES_tradnl" sz="1200" dirty="0">
                        <a:effectLst/>
                        <a:latin typeface="Cambria" charset="0"/>
                        <a:ea typeface="ＭＳ 明朝" charset="-128"/>
                        <a:cs typeface="Times New Roman"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bl>
          </a:graphicData>
        </a:graphic>
      </p:graphicFrame>
      <p:sp>
        <p:nvSpPr>
          <p:cNvPr id="17" name="CuadroTexto 16"/>
          <p:cNvSpPr txBox="1"/>
          <p:nvPr/>
        </p:nvSpPr>
        <p:spPr>
          <a:xfrm>
            <a:off x="4501308" y="2980148"/>
            <a:ext cx="3164088" cy="378338"/>
          </a:xfrm>
          <a:prstGeom prst="rect">
            <a:avLst/>
          </a:prstGeom>
          <a:noFill/>
        </p:spPr>
        <p:txBody>
          <a:bodyPr wrap="square" rtlCol="0">
            <a:spAutoFit/>
          </a:bodyPr>
          <a:lstStyle/>
          <a:p>
            <a:r>
              <a:rPr lang="es-ES_tradnl" u="sng" dirty="0" smtClean="0"/>
              <a:t>Consola del navegador:</a:t>
            </a:r>
            <a:endParaRPr lang="es-ES_tradnl" u="sng" dirty="0"/>
          </a:p>
        </p:txBody>
      </p:sp>
      <p:sp>
        <p:nvSpPr>
          <p:cNvPr id="18" name="CuadroTexto 17"/>
          <p:cNvSpPr txBox="1"/>
          <p:nvPr/>
        </p:nvSpPr>
        <p:spPr>
          <a:xfrm>
            <a:off x="4501308" y="4691942"/>
            <a:ext cx="3164088" cy="378338"/>
          </a:xfrm>
          <a:prstGeom prst="rect">
            <a:avLst/>
          </a:prstGeom>
          <a:noFill/>
        </p:spPr>
        <p:txBody>
          <a:bodyPr wrap="square" rtlCol="0">
            <a:spAutoFit/>
          </a:bodyPr>
          <a:lstStyle/>
          <a:p>
            <a:r>
              <a:rPr lang="es-ES_tradnl" u="sng" dirty="0" smtClean="0"/>
              <a:t>Terminal (Servidor):</a:t>
            </a:r>
            <a:endParaRPr lang="es-ES_tradnl" u="sng" dirty="0"/>
          </a:p>
        </p:txBody>
      </p:sp>
    </p:spTree>
    <p:extLst>
      <p:ext uri="{BB962C8B-B14F-4D97-AF65-F5344CB8AC3E}">
        <p14:creationId xmlns:p14="http://schemas.microsoft.com/office/powerpoint/2010/main" val="725125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7" grpId="0"/>
      <p:bldP spid="18"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
            <a:lum/>
          </a:blip>
          <a:srcRect/>
          <a:stretch>
            <a:fillRect l="-1000" r="-1000"/>
          </a:stretch>
        </a:blip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ES_tradnl" sz="4000" dirty="0" smtClean="0"/>
              <a:t>Resultados y Conclusiones (I)</a:t>
            </a:r>
            <a:endParaRPr lang="es-ES_tradnl" sz="4000" dirty="0"/>
          </a:p>
        </p:txBody>
      </p:sp>
      <p:pic>
        <p:nvPicPr>
          <p:cNvPr id="3" name="Imagen 2"/>
          <p:cNvPicPr>
            <a:picLocks noChangeAspect="1"/>
          </p:cNvPicPr>
          <p:nvPr/>
        </p:nvPicPr>
        <p:blipFill>
          <a:blip r:embed="rId4"/>
          <a:stretch>
            <a:fillRect/>
          </a:stretch>
        </p:blipFill>
        <p:spPr>
          <a:xfrm>
            <a:off x="10293048" y="232117"/>
            <a:ext cx="1712091" cy="954820"/>
          </a:xfrm>
          <a:prstGeom prst="rect">
            <a:avLst/>
          </a:prstGeom>
        </p:spPr>
      </p:pic>
      <p:sp>
        <p:nvSpPr>
          <p:cNvPr id="4" name="CuadroTexto 3"/>
          <p:cNvSpPr txBox="1"/>
          <p:nvPr/>
        </p:nvSpPr>
        <p:spPr>
          <a:xfrm>
            <a:off x="838201" y="2042808"/>
            <a:ext cx="2488660" cy="400110"/>
          </a:xfrm>
          <a:prstGeom prst="rect">
            <a:avLst/>
          </a:prstGeom>
          <a:noFill/>
        </p:spPr>
        <p:txBody>
          <a:bodyPr wrap="square" rtlCol="0">
            <a:spAutoFit/>
          </a:bodyPr>
          <a:lstStyle/>
          <a:p>
            <a:r>
              <a:rPr lang="es-ES_tradnl" sz="2000" dirty="0" smtClean="0"/>
              <a:t>Apartado de pruebas </a:t>
            </a:r>
            <a:endParaRPr lang="es-ES_tradnl" sz="2000" dirty="0"/>
          </a:p>
        </p:txBody>
      </p:sp>
      <p:sp>
        <p:nvSpPr>
          <p:cNvPr id="5" name="CuadroTexto 4"/>
          <p:cNvSpPr txBox="1"/>
          <p:nvPr/>
        </p:nvSpPr>
        <p:spPr>
          <a:xfrm>
            <a:off x="4649822" y="2042807"/>
            <a:ext cx="5466944" cy="400110"/>
          </a:xfrm>
          <a:prstGeom prst="rect">
            <a:avLst/>
          </a:prstGeom>
          <a:noFill/>
        </p:spPr>
        <p:txBody>
          <a:bodyPr wrap="square" rtlCol="0">
            <a:spAutoFit/>
          </a:bodyPr>
          <a:lstStyle/>
          <a:p>
            <a:r>
              <a:rPr lang="es-ES_tradnl" sz="2000" dirty="0" smtClean="0"/>
              <a:t>Se han cumplido con todos los requisitos</a:t>
            </a:r>
            <a:endParaRPr lang="es-ES_tradnl" sz="2000" dirty="0"/>
          </a:p>
        </p:txBody>
      </p:sp>
      <p:sp>
        <p:nvSpPr>
          <p:cNvPr id="6" name="CuadroTexto 5"/>
          <p:cNvSpPr txBox="1"/>
          <p:nvPr/>
        </p:nvSpPr>
        <p:spPr>
          <a:xfrm>
            <a:off x="838200" y="2859932"/>
            <a:ext cx="6866106" cy="400110"/>
          </a:xfrm>
          <a:prstGeom prst="rect">
            <a:avLst/>
          </a:prstGeom>
          <a:noFill/>
        </p:spPr>
        <p:txBody>
          <a:bodyPr wrap="square" rtlCol="0">
            <a:spAutoFit/>
          </a:bodyPr>
          <a:lstStyle/>
          <a:p>
            <a:r>
              <a:rPr lang="es-ES_tradnl" sz="2000" dirty="0" smtClean="0"/>
              <a:t>En resumen la aplicación web es capaz de</a:t>
            </a:r>
            <a:r>
              <a:rPr lang="mr-IN" sz="2000" dirty="0" smtClean="0"/>
              <a:t>…</a:t>
            </a:r>
            <a:endParaRPr lang="es-ES_tradnl" sz="2000" dirty="0"/>
          </a:p>
        </p:txBody>
      </p:sp>
      <p:sp>
        <p:nvSpPr>
          <p:cNvPr id="7" name="Flecha derecha 6"/>
          <p:cNvSpPr/>
          <p:nvPr/>
        </p:nvSpPr>
        <p:spPr>
          <a:xfrm>
            <a:off x="3326861" y="2050128"/>
            <a:ext cx="1186773" cy="3693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8" name="CuadroTexto 7"/>
          <p:cNvSpPr txBox="1"/>
          <p:nvPr/>
        </p:nvSpPr>
        <p:spPr>
          <a:xfrm>
            <a:off x="838200" y="3521413"/>
            <a:ext cx="7858328" cy="1938992"/>
          </a:xfrm>
          <a:prstGeom prst="rect">
            <a:avLst/>
          </a:prstGeom>
          <a:noFill/>
        </p:spPr>
        <p:txBody>
          <a:bodyPr wrap="square" rtlCol="0">
            <a:spAutoFit/>
          </a:bodyPr>
          <a:lstStyle/>
          <a:p>
            <a:r>
              <a:rPr lang="es-ES_tradnl" sz="2000" dirty="0" smtClean="0"/>
              <a:t>Aprendizaje:</a:t>
            </a:r>
          </a:p>
          <a:p>
            <a:endParaRPr lang="es-ES_tradnl" sz="2000" dirty="0" smtClean="0"/>
          </a:p>
          <a:p>
            <a:pPr marL="800100" lvl="1" indent="-342900">
              <a:buFont typeface="Wingdings" charset="2"/>
              <a:buChar char="Ø"/>
            </a:pPr>
            <a:r>
              <a:rPr lang="es-ES_tradnl" sz="2000" dirty="0" smtClean="0"/>
              <a:t>Reforzar conocimientos</a:t>
            </a:r>
          </a:p>
          <a:p>
            <a:pPr marL="800100" lvl="1" indent="-342900">
              <a:buFont typeface="Wingdings" charset="2"/>
              <a:buChar char="Ø"/>
            </a:pPr>
            <a:r>
              <a:rPr lang="es-ES_tradnl" sz="2000" dirty="0" smtClean="0"/>
              <a:t>Labor de investigación</a:t>
            </a:r>
          </a:p>
          <a:p>
            <a:pPr marL="800100" lvl="1" indent="-342900">
              <a:buFont typeface="Wingdings" charset="2"/>
              <a:buChar char="Ø"/>
            </a:pPr>
            <a:r>
              <a:rPr lang="es-ES_tradnl" sz="2000" dirty="0" smtClean="0"/>
              <a:t>Reuniones con el cliente</a:t>
            </a:r>
          </a:p>
          <a:p>
            <a:pPr marL="800100" lvl="1" indent="-342900">
              <a:buFont typeface="Wingdings" charset="2"/>
              <a:buChar char="Ø"/>
            </a:pPr>
            <a:r>
              <a:rPr lang="es-ES_tradnl" sz="2000" dirty="0" smtClean="0"/>
              <a:t>Simulación de un entorno de trabajo </a:t>
            </a:r>
            <a:r>
              <a:rPr lang="es-ES_tradnl" sz="2000" dirty="0" smtClean="0">
                <a:sym typeface="Wingdings"/>
              </a:rPr>
              <a:t> GitHub</a:t>
            </a:r>
            <a:endParaRPr lang="es-ES_tradnl" sz="2000" dirty="0" smtClean="0"/>
          </a:p>
        </p:txBody>
      </p:sp>
    </p:spTree>
    <p:extLst>
      <p:ext uri="{BB962C8B-B14F-4D97-AF65-F5344CB8AC3E}">
        <p14:creationId xmlns:p14="http://schemas.microsoft.com/office/powerpoint/2010/main" val="946293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animBg="1"/>
      <p:bldP spid="8"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
            <a:lum/>
          </a:blip>
          <a:srcRect/>
          <a:stretch>
            <a:fillRect l="-1000" r="-1000"/>
          </a:stretch>
        </a:blip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a:xfrm>
            <a:off x="838200" y="365126"/>
            <a:ext cx="10515600" cy="1028960"/>
          </a:xfrm>
        </p:spPr>
        <p:txBody>
          <a:bodyPr>
            <a:normAutofit/>
          </a:bodyPr>
          <a:lstStyle/>
          <a:p>
            <a:r>
              <a:rPr lang="es-ES_tradnl" sz="4000" b="1" dirty="0" smtClean="0"/>
              <a:t>Índice </a:t>
            </a:r>
            <a:endParaRPr lang="es-ES_tradnl" sz="4000" b="1" dirty="0"/>
          </a:p>
        </p:txBody>
      </p:sp>
      <p:sp>
        <p:nvSpPr>
          <p:cNvPr id="4" name="CuadroTexto 3"/>
          <p:cNvSpPr txBox="1"/>
          <p:nvPr/>
        </p:nvSpPr>
        <p:spPr>
          <a:xfrm>
            <a:off x="2911839" y="1993693"/>
            <a:ext cx="6368322" cy="3816429"/>
          </a:xfrm>
          <a:prstGeom prst="rect">
            <a:avLst/>
          </a:prstGeom>
          <a:noFill/>
        </p:spPr>
        <p:txBody>
          <a:bodyPr wrap="square" rtlCol="0">
            <a:spAutoFit/>
          </a:bodyPr>
          <a:lstStyle/>
          <a:p>
            <a:pPr marL="285750" indent="-285750">
              <a:buFont typeface="Courier New" charset="0"/>
              <a:buChar char="o"/>
            </a:pPr>
            <a:r>
              <a:rPr lang="es-ES_tradnl" sz="3200" dirty="0" smtClean="0"/>
              <a:t>Introducción</a:t>
            </a:r>
          </a:p>
          <a:p>
            <a:pPr marL="285750" indent="-285750">
              <a:buFont typeface="Courier New" charset="0"/>
              <a:buChar char="o"/>
            </a:pPr>
            <a:r>
              <a:rPr lang="es-ES_tradnl" sz="3200" dirty="0" smtClean="0"/>
              <a:t>Requisitos del Cliente</a:t>
            </a:r>
          </a:p>
          <a:p>
            <a:pPr marL="285750" indent="-285750">
              <a:buFont typeface="Courier New" charset="0"/>
              <a:buChar char="o"/>
            </a:pPr>
            <a:r>
              <a:rPr lang="es-ES_tradnl" sz="3200" dirty="0" smtClean="0"/>
              <a:t>Solución Propuesta</a:t>
            </a:r>
          </a:p>
          <a:p>
            <a:pPr marL="285750" indent="-285750">
              <a:buFont typeface="Courier New" charset="0"/>
              <a:buChar char="o"/>
            </a:pPr>
            <a:r>
              <a:rPr lang="es-ES_tradnl" sz="3200" dirty="0" smtClean="0"/>
              <a:t>Estado del arte</a:t>
            </a:r>
          </a:p>
          <a:p>
            <a:pPr marL="285750" indent="-285750">
              <a:buFont typeface="Courier New" charset="0"/>
              <a:buChar char="o"/>
            </a:pPr>
            <a:r>
              <a:rPr lang="es-ES_tradnl" sz="3200" dirty="0" smtClean="0"/>
              <a:t>Implementación</a:t>
            </a:r>
          </a:p>
          <a:p>
            <a:pPr marL="285750" indent="-285750">
              <a:buFont typeface="Courier New" charset="0"/>
              <a:buChar char="o"/>
            </a:pPr>
            <a:r>
              <a:rPr lang="es-ES_tradnl" sz="3200" dirty="0" smtClean="0"/>
              <a:t>Pruebas</a:t>
            </a:r>
          </a:p>
          <a:p>
            <a:pPr marL="285750" indent="-285750">
              <a:buFont typeface="Courier New" charset="0"/>
              <a:buChar char="o"/>
            </a:pPr>
            <a:r>
              <a:rPr lang="es-ES_tradnl" sz="3200" dirty="0" smtClean="0"/>
              <a:t>Resultados y Conclusiones</a:t>
            </a:r>
          </a:p>
          <a:p>
            <a:pPr marL="285750" indent="-285750">
              <a:buFontTx/>
              <a:buChar char="-"/>
            </a:pPr>
            <a:endParaRPr lang="es-ES_tradnl" dirty="0"/>
          </a:p>
        </p:txBody>
      </p:sp>
      <p:pic>
        <p:nvPicPr>
          <p:cNvPr id="5" name="Imagen 4"/>
          <p:cNvPicPr>
            <a:picLocks noChangeAspect="1"/>
          </p:cNvPicPr>
          <p:nvPr/>
        </p:nvPicPr>
        <p:blipFill>
          <a:blip r:embed="rId3"/>
          <a:stretch>
            <a:fillRect/>
          </a:stretch>
        </p:blipFill>
        <p:spPr>
          <a:xfrm>
            <a:off x="10293048" y="232117"/>
            <a:ext cx="1712091" cy="954820"/>
          </a:xfrm>
          <a:prstGeom prst="rect">
            <a:avLst/>
          </a:prstGeom>
        </p:spPr>
      </p:pic>
    </p:spTree>
    <p:extLst>
      <p:ext uri="{BB962C8B-B14F-4D97-AF65-F5344CB8AC3E}">
        <p14:creationId xmlns:p14="http://schemas.microsoft.com/office/powerpoint/2010/main" val="85213240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
            <a:lum/>
          </a:blip>
          <a:srcRect/>
          <a:stretch>
            <a:fillRect l="-1000" r="-1000"/>
          </a:stretch>
        </a:blip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ES_tradnl" sz="4000" dirty="0" smtClean="0"/>
              <a:t>Resultados y Conclusiones (III)</a:t>
            </a:r>
            <a:endParaRPr lang="es-ES_tradnl" sz="4000" dirty="0"/>
          </a:p>
        </p:txBody>
      </p:sp>
      <p:pic>
        <p:nvPicPr>
          <p:cNvPr id="3" name="Imagen 2"/>
          <p:cNvPicPr>
            <a:picLocks noChangeAspect="1"/>
          </p:cNvPicPr>
          <p:nvPr/>
        </p:nvPicPr>
        <p:blipFill>
          <a:blip r:embed="rId4"/>
          <a:stretch>
            <a:fillRect/>
          </a:stretch>
        </p:blipFill>
        <p:spPr>
          <a:xfrm>
            <a:off x="10293048" y="232117"/>
            <a:ext cx="1712091" cy="954820"/>
          </a:xfrm>
          <a:prstGeom prst="rect">
            <a:avLst/>
          </a:prstGeom>
        </p:spPr>
      </p:pic>
      <p:sp>
        <p:nvSpPr>
          <p:cNvPr id="4" name="CuadroTexto 3"/>
          <p:cNvSpPr txBox="1"/>
          <p:nvPr/>
        </p:nvSpPr>
        <p:spPr>
          <a:xfrm>
            <a:off x="838200" y="1690688"/>
            <a:ext cx="9978957" cy="4031873"/>
          </a:xfrm>
          <a:prstGeom prst="rect">
            <a:avLst/>
          </a:prstGeom>
          <a:noFill/>
        </p:spPr>
        <p:txBody>
          <a:bodyPr wrap="square" rtlCol="0">
            <a:spAutoFit/>
          </a:bodyPr>
          <a:lstStyle/>
          <a:p>
            <a:r>
              <a:rPr lang="es-ES_tradnl" sz="3200" dirty="0" smtClean="0"/>
              <a:t>Líneas de trabajo futuras:</a:t>
            </a:r>
          </a:p>
          <a:p>
            <a:endParaRPr lang="es-ES_tradnl" sz="3200" dirty="0" smtClean="0"/>
          </a:p>
          <a:p>
            <a:pPr marL="285750" indent="-285750">
              <a:buFont typeface="Wingdings" charset="2"/>
              <a:buChar char="Ø"/>
            </a:pPr>
            <a:r>
              <a:rPr lang="es-ES_tradnl" sz="3200" dirty="0" err="1" smtClean="0"/>
              <a:t>Werium</a:t>
            </a:r>
            <a:r>
              <a:rPr lang="es-ES_tradnl" sz="3200" dirty="0" smtClean="0"/>
              <a:t> Basic Pro como fuente de datos de todo tipo de movimientos.</a:t>
            </a:r>
          </a:p>
          <a:p>
            <a:pPr marL="285750" indent="-285750">
              <a:buFont typeface="Wingdings" charset="2"/>
              <a:buChar char="Ø"/>
            </a:pPr>
            <a:endParaRPr lang="es-ES_tradnl" sz="3200" dirty="0" smtClean="0"/>
          </a:p>
          <a:p>
            <a:pPr marL="285750" indent="-285750">
              <a:buFont typeface="Wingdings" charset="2"/>
              <a:buChar char="Ø"/>
            </a:pPr>
            <a:r>
              <a:rPr lang="es-ES_tradnl" sz="3200" dirty="0" smtClean="0"/>
              <a:t>Despliegue en remoto.</a:t>
            </a:r>
          </a:p>
          <a:p>
            <a:pPr marL="285750" indent="-285750">
              <a:buFont typeface="Wingdings" charset="2"/>
              <a:buChar char="Ø"/>
            </a:pPr>
            <a:endParaRPr lang="es-ES_tradnl" sz="3200" dirty="0" smtClean="0"/>
          </a:p>
          <a:p>
            <a:pPr marL="285750" indent="-285750">
              <a:buFont typeface="Wingdings" charset="2"/>
              <a:buChar char="Ø"/>
            </a:pPr>
            <a:r>
              <a:rPr lang="es-ES_tradnl" sz="3200" dirty="0" smtClean="0"/>
              <a:t>Seguridad.</a:t>
            </a:r>
          </a:p>
        </p:txBody>
      </p:sp>
      <p:pic>
        <p:nvPicPr>
          <p:cNvPr id="5" name="Imagen 4"/>
          <p:cNvPicPr>
            <a:picLocks noChangeAspect="1"/>
          </p:cNvPicPr>
          <p:nvPr/>
        </p:nvPicPr>
        <p:blipFill>
          <a:blip r:embed="rId5">
            <a:extLst>
              <a:ext uri="{BEBA8EAE-BF5A-486C-A8C5-ECC9F3942E4B}">
                <a14:imgProps xmlns:a14="http://schemas.microsoft.com/office/drawing/2010/main">
                  <a14:imgLayer r:embed="rId6">
                    <a14:imgEffect>
                      <a14:backgroundRemoval t="10000" b="77000" l="3000" r="92333">
                        <a14:foregroundMark x1="49667" y1="42667" x2="49667" y2="42667"/>
                        <a14:foregroundMark x1="30000" y1="49000" x2="30000" y2="49000"/>
                        <a14:foregroundMark x1="81333" y1="57333" x2="81333" y2="57333"/>
                        <a14:foregroundMark x1="72333" y1="58000" x2="72333" y2="58000"/>
                        <a14:foregroundMark x1="54667" y1="64333" x2="54667" y2="64333"/>
                        <a14:foregroundMark x1="54667" y1="52333" x2="54667" y2="52333"/>
                        <a14:foregroundMark x1="30000" y1="61667" x2="30000" y2="61667"/>
                        <a14:foregroundMark x1="18333" y1="54333" x2="18333" y2="54333"/>
                        <a14:foregroundMark x1="46667" y1="58000" x2="46667" y2="58000"/>
                        <a14:foregroundMark x1="44333" y1="39667" x2="44333" y2="39667"/>
                        <a14:foregroundMark x1="66000" y1="42333" x2="66000" y2="42333"/>
                        <a14:foregroundMark x1="58333" y1="35000" x2="58333" y2="35000"/>
                        <a14:foregroundMark x1="51667" y1="29667" x2="51667" y2="29667"/>
                        <a14:foregroundMark x1="36000" y1="45333" x2="36000" y2="45333"/>
                        <a14:foregroundMark x1="32333" y1="54667" x2="32333" y2="54667"/>
                        <a14:foregroundMark x1="44000" y1="45667" x2="44000" y2="45667"/>
                        <a14:foregroundMark x1="51333" y1="45667" x2="51333" y2="45667"/>
                        <a14:foregroundMark x1="47667" y1="45667" x2="47667" y2="45667"/>
                        <a14:foregroundMark x1="74000" y1="59333" x2="74000" y2="59333"/>
                        <a14:foregroundMark x1="69333" y1="55333" x2="69333" y2="55333"/>
                        <a14:foregroundMark x1="78667" y1="45667" x2="78667" y2="45667"/>
                        <a14:foregroundMark x1="68667" y1="66667" x2="68667" y2="66667"/>
                        <a14:foregroundMark x1="34000" y1="64333" x2="34000" y2="64333"/>
                        <a14:foregroundMark x1="49667" y1="36000" x2="49667" y2="36000"/>
                        <a14:foregroundMark x1="22667" y1="58000" x2="22667" y2="58000"/>
                        <a14:foregroundMark x1="14000" y1="61333" x2="14000" y2="61333"/>
                        <a14:foregroundMark x1="22333" y1="66333" x2="22333" y2="66333"/>
                        <a14:foregroundMark x1="31333" y1="68000" x2="31333" y2="68000"/>
                        <a14:foregroundMark x1="44000" y1="69000" x2="44000" y2="69000"/>
                        <a14:foregroundMark x1="53000" y1="69667" x2="53000" y2="69667"/>
                        <a14:foregroundMark x1="62333" y1="69333" x2="62333" y2="69333"/>
                        <a14:foregroundMark x1="78000" y1="66667" x2="78000" y2="66667"/>
                        <a14:foregroundMark x1="81333" y1="61000" x2="81333" y2="61000"/>
                        <a14:foregroundMark x1="84000" y1="51667" x2="84000" y2="51667"/>
                        <a14:foregroundMark x1="73667" y1="40333" x2="73667" y2="40333"/>
                        <a14:foregroundMark x1="62333" y1="38000" x2="62333" y2="38000"/>
                        <a14:foregroundMark x1="60000" y1="47667" x2="60000" y2="47667"/>
                        <a14:foregroundMark x1="63333" y1="56000" x2="63333" y2="56000"/>
                        <a14:foregroundMark x1="63333" y1="64333" x2="63333" y2="64333"/>
                        <a14:foregroundMark x1="50000" y1="56667" x2="50000" y2="56667"/>
                        <a14:foregroundMark x1="65333" y1="60000" x2="65333" y2="60000"/>
                        <a14:foregroundMark x1="75333" y1="63667" x2="75333" y2="63667"/>
                        <a14:foregroundMark x1="73333" y1="44333" x2="73333" y2="44333"/>
                        <a14:foregroundMark x1="56000" y1="39667" x2="56000" y2="39667"/>
                        <a14:foregroundMark x1="55000" y1="31667" x2="55000" y2="31667"/>
                        <a14:foregroundMark x1="43000" y1="33667" x2="43000" y2="33667"/>
                        <a14:foregroundMark x1="32667" y1="39333" x2="32667" y2="39333"/>
                        <a14:foregroundMark x1="19333" y1="49667" x2="19333" y2="49667"/>
                        <a14:foregroundMark x1="21333" y1="45000" x2="21333" y2="45000"/>
                        <a14:foregroundMark x1="14667" y1="51000" x2="14667" y2="51000"/>
                        <a14:foregroundMark x1="12667" y1="53667" x2="12667" y2="53667"/>
                        <a14:foregroundMark x1="12000" y1="58000" x2="12000" y2="58000"/>
                        <a14:foregroundMark x1="13667" y1="63333" x2="13667" y2="63333"/>
                        <a14:foregroundMark x1="13000" y1="57333" x2="13000" y2="57333"/>
                        <a14:foregroundMark x1="16000" y1="62667" x2="16000" y2="62667"/>
                        <a14:foregroundMark x1="16667" y1="57333" x2="16667" y2="57333"/>
                        <a14:foregroundMark x1="15000" y1="64333" x2="15000" y2="64333"/>
                        <a14:foregroundMark x1="17000" y1="59000" x2="17000" y2="59000"/>
                        <a14:foregroundMark x1="16000" y1="48333" x2="16000" y2="48333"/>
                        <a14:foregroundMark x1="20333" y1="47000" x2="20333" y2="47000"/>
                        <a14:foregroundMark x1="24000" y1="44667" x2="24000" y2="44667"/>
                        <a14:foregroundMark x1="26667" y1="45000" x2="26667" y2="45000"/>
                        <a14:foregroundMark x1="30000" y1="45333" x2="30000" y2="45333"/>
                        <a14:foregroundMark x1="31000" y1="39333" x2="31000" y2="39333"/>
                        <a14:foregroundMark x1="26333" y1="47667" x2="26333" y2="47667"/>
                        <a14:foregroundMark x1="22000" y1="53000" x2="22000" y2="53000"/>
                        <a14:foregroundMark x1="26667" y1="51000" x2="26667" y2="51000"/>
                        <a14:foregroundMark x1="22000" y1="51000" x2="22000" y2="51000"/>
                        <a14:foregroundMark x1="24667" y1="54667" x2="24667" y2="54667"/>
                        <a14:foregroundMark x1="21000" y1="56000" x2="21000" y2="56000"/>
                        <a14:foregroundMark x1="17667" y1="61667" x2="17667" y2="61667"/>
                        <a14:foregroundMark x1="21667" y1="59333" x2="21667" y2="59333"/>
                        <a14:foregroundMark x1="16000" y1="65333" x2="16000" y2="65333"/>
                        <a14:foregroundMark x1="17333" y1="66333" x2="17333" y2="66333"/>
                        <a14:foregroundMark x1="19333" y1="63667" x2="19333" y2="63667"/>
                        <a14:foregroundMark x1="20333" y1="61667" x2="20333" y2="61667"/>
                        <a14:foregroundMark x1="23000" y1="61333" x2="23000" y2="61333"/>
                        <a14:foregroundMark x1="22667" y1="69667" x2="22667" y2="69667"/>
                        <a14:foregroundMark x1="24000" y1="66000" x2="24000" y2="66000"/>
                        <a14:foregroundMark x1="23667" y1="62667" x2="23667" y2="62667"/>
                        <a14:foregroundMark x1="24667" y1="59333" x2="24667" y2="59333"/>
                        <a14:foregroundMark x1="25000" y1="50667" x2="25000" y2="50667"/>
                        <a14:foregroundMark x1="28333" y1="49667" x2="28333" y2="49667"/>
                        <a14:foregroundMark x1="43333" y1="52667" x2="43333" y2="52667"/>
                        <a14:foregroundMark x1="30000" y1="41333" x2="30000" y2="41333"/>
                        <a14:foregroundMark x1="31667" y1="48333" x2="31667" y2="48333"/>
                        <a14:foregroundMark x1="33000" y1="41667" x2="33000" y2="41667"/>
                        <a14:foregroundMark x1="32000" y1="44000" x2="32000" y2="44000"/>
                        <a14:foregroundMark x1="32000" y1="46333" x2="32000" y2="46333"/>
                        <a14:foregroundMark x1="28333" y1="54000" x2="28333" y2="54000"/>
                        <a14:foregroundMark x1="26333" y1="60333" x2="26333" y2="60333"/>
                        <a14:foregroundMark x1="25333" y1="68000" x2="25333" y2="68000"/>
                        <a14:foregroundMark x1="26000" y1="62667" x2="26000" y2="62667"/>
                        <a14:foregroundMark x1="27667" y1="56333" x2="27667" y2="56333"/>
                        <a14:foregroundMark x1="28000" y1="58333" x2="28000" y2="58333"/>
                        <a14:foregroundMark x1="28000" y1="61000" x2="28000" y2="61000"/>
                        <a14:foregroundMark x1="28333" y1="65000" x2="28333" y2="65000"/>
                        <a14:foregroundMark x1="29000" y1="69333" x2="29000" y2="69333"/>
                        <a14:foregroundMark x1="29000" y1="66000" x2="29000" y2="66000"/>
                        <a14:foregroundMark x1="31000" y1="63333" x2="31000" y2="63333"/>
                        <a14:foregroundMark x1="30667" y1="56000" x2="30667" y2="56000"/>
                        <a14:foregroundMark x1="36000" y1="50333" x2="36000" y2="50333"/>
                        <a14:foregroundMark x1="34333" y1="58333" x2="34333" y2="58333"/>
                        <a14:foregroundMark x1="40333" y1="40000" x2="40333" y2="40000"/>
                        <a14:foregroundMark x1="35667" y1="60000" x2="35667" y2="60000"/>
                        <a14:foregroundMark x1="31667" y1="69667" x2="31667" y2="69667"/>
                        <a14:foregroundMark x1="33333" y1="69000" x2="33333" y2="69000"/>
                        <a14:foregroundMark x1="36667" y1="69333" x2="36667" y2="69333"/>
                        <a14:foregroundMark x1="39000" y1="69333" x2="39000" y2="69333"/>
                        <a14:foregroundMark x1="41000" y1="69667" x2="41000" y2="69667"/>
                        <a14:foregroundMark x1="57000" y1="68667" x2="57000" y2="68667"/>
                        <a14:foregroundMark x1="65333" y1="68667" x2="65333" y2="68667"/>
                        <a14:foregroundMark x1="69000" y1="68667" x2="69000" y2="68667"/>
                        <a14:foregroundMark x1="62667" y1="70000" x2="62667" y2="70000"/>
                        <a14:foregroundMark x1="70667" y1="69667" x2="70667" y2="69667"/>
                        <a14:foregroundMark x1="67000" y1="69667" x2="67000" y2="69667"/>
                        <a14:foregroundMark x1="76000" y1="68667" x2="76000" y2="68667"/>
                        <a14:foregroundMark x1="80000" y1="66000" x2="80000" y2="66000"/>
                        <a14:foregroundMark x1="82667" y1="62333" x2="82667" y2="62333"/>
                        <a14:foregroundMark x1="82667" y1="64333" x2="82667" y2="64333"/>
                        <a14:foregroundMark x1="85333" y1="59667" x2="85333" y2="59667"/>
                        <a14:foregroundMark x1="86000" y1="56000" x2="86000" y2="56000"/>
                        <a14:foregroundMark x1="83667" y1="47000" x2="83667" y2="47000"/>
                        <a14:foregroundMark x1="85333" y1="48333" x2="85333" y2="48333"/>
                        <a14:foregroundMark x1="81333" y1="43000" x2="81333" y2="43000"/>
                        <a14:foregroundMark x1="76667" y1="39667" x2="76667" y2="39667"/>
                        <a14:foregroundMark x1="79333" y1="40667" x2="79333" y2="40667"/>
                        <a14:foregroundMark x1="70667" y1="39333" x2="70667" y2="39333"/>
                        <a14:foregroundMark x1="66333" y1="39000" x2="66333" y2="39000"/>
                        <a14:foregroundMark x1="68333" y1="39667" x2="68333" y2="39667"/>
                        <a14:foregroundMark x1="57333" y1="56333" x2="57333" y2="56333"/>
                        <a14:foregroundMark x1="62667" y1="34333" x2="62667" y2="34333"/>
                        <a14:foregroundMark x1="58333" y1="29333" x2="58333" y2="29333"/>
                        <a14:foregroundMark x1="51667" y1="27667" x2="51667" y2="27667"/>
                        <a14:foregroundMark x1="47667" y1="28000" x2="47667" y2="28000"/>
                        <a14:foregroundMark x1="44667" y1="29667" x2="44667" y2="29667"/>
                        <a14:foregroundMark x1="54667" y1="28000" x2="54667" y2="28000"/>
                        <a14:foregroundMark x1="64000" y1="36000" x2="64000" y2="36000"/>
                        <a14:foregroundMark x1="42333" y1="30667" x2="42333" y2="30667"/>
                        <a14:foregroundMark x1="39667" y1="34333" x2="39667" y2="34333"/>
                        <a14:foregroundMark x1="39000" y1="35667" x2="39000" y2="35667"/>
                        <a14:foregroundMark x1="36333" y1="36667" x2="36333" y2="36667"/>
                        <a14:foregroundMark x1="33000" y1="37333" x2="33000" y2="37333"/>
                        <a14:foregroundMark x1="37333" y1="37667" x2="37333" y2="37667"/>
                        <a14:foregroundMark x1="35333" y1="40000" x2="35333" y2="40000"/>
                        <a14:foregroundMark x1="34000" y1="43667" x2="34000" y2="43667"/>
                        <a14:foregroundMark x1="33333" y1="45667" x2="33333" y2="45667"/>
                        <a14:foregroundMark x1="32667" y1="49667" x2="32667" y2="49667"/>
                        <a14:foregroundMark x1="30667" y1="59000" x2="30667" y2="59000"/>
                        <a14:foregroundMark x1="33000" y1="61333" x2="33000" y2="61333"/>
                        <a14:foregroundMark x1="52333" y1="43333" x2="52333" y2="43333"/>
                        <a14:foregroundMark x1="56667" y1="43000" x2="56667" y2="43000"/>
                        <a14:foregroundMark x1="61667" y1="48000" x2="61667" y2="48000"/>
                        <a14:foregroundMark x1="60333" y1="33333" x2="60333" y2="33333"/>
                        <a14:foregroundMark x1="47667" y1="32333" x2="47667" y2="32333"/>
                        <a14:foregroundMark x1="37667" y1="41667" x2="37667" y2="41667"/>
                        <a14:foregroundMark x1="39667" y1="45000" x2="39667" y2="45000"/>
                        <a14:foregroundMark x1="41333" y1="42333" x2="41333" y2="42333"/>
                        <a14:foregroundMark x1="41667" y1="40333" x2="41667" y2="40333"/>
                        <a14:foregroundMark x1="38000" y1="51333" x2="38000" y2="51333"/>
                        <a14:foregroundMark x1="37000" y1="60667" x2="37000" y2="60667"/>
                        <a14:foregroundMark x1="59667" y1="41333" x2="59667" y2="41333"/>
                        <a14:foregroundMark x1="60333" y1="44000" x2="60333" y2="44000"/>
                        <a14:foregroundMark x1="63667" y1="45667" x2="63667" y2="45667"/>
                        <a14:foregroundMark x1="63333" y1="51000" x2="63333" y2="51000"/>
                        <a14:foregroundMark x1="62000" y1="53667" x2="62000" y2="53667"/>
                        <a14:foregroundMark x1="61667" y1="58333" x2="61667" y2="58333"/>
                        <a14:foregroundMark x1="61667" y1="63333" x2="61667" y2="63333"/>
                        <a14:foregroundMark x1="61333" y1="59667" x2="61333" y2="59667"/>
                        <a14:foregroundMark x1="65333" y1="53000" x2="65333" y2="53000"/>
                        <a14:foregroundMark x1="66333" y1="47333" x2="66333" y2="47333"/>
                        <a14:foregroundMark x1="69000" y1="45667" x2="69000" y2="45667"/>
                        <a14:foregroundMark x1="72667" y1="48000" x2="72667" y2="48000"/>
                        <a14:foregroundMark x1="76000" y1="46333" x2="76000" y2="46333"/>
                        <a14:foregroundMark x1="80000" y1="49667" x2="80000" y2="49667"/>
                        <a14:foregroundMark x1="78667" y1="53667" x2="78667" y2="53667"/>
                        <a14:foregroundMark x1="78667" y1="56000" x2="78667" y2="56000"/>
                        <a14:foregroundMark x1="79000" y1="59667" x2="79000" y2="59667"/>
                        <a14:foregroundMark x1="77333" y1="63333" x2="77333" y2="63333"/>
                        <a14:foregroundMark x1="73333" y1="66000" x2="73333" y2="66000"/>
                        <a14:foregroundMark x1="70667" y1="66333" x2="70667" y2="66333"/>
                        <a14:foregroundMark x1="65667" y1="63333" x2="65667" y2="63333"/>
                        <a14:foregroundMark x1="68333" y1="63667" x2="68333" y2="63667"/>
                        <a14:foregroundMark x1="71333" y1="63333" x2="71333" y2="63333"/>
                        <a14:foregroundMark x1="69000" y1="60000" x2="69000" y2="60000"/>
                        <a14:foregroundMark x1="65000" y1="56333" x2="65000" y2="56333"/>
                        <a14:foregroundMark x1="68000" y1="57000" x2="68000" y2="57000"/>
                        <a14:foregroundMark x1="74333" y1="53333" x2="74333" y2="53333"/>
                      </a14:backgroundRemoval>
                    </a14:imgEffect>
                  </a14:imgLayer>
                </a14:imgProps>
              </a:ext>
            </a:extLst>
          </a:blip>
          <a:stretch>
            <a:fillRect/>
          </a:stretch>
        </p:blipFill>
        <p:spPr>
          <a:xfrm>
            <a:off x="3074646" y="4211884"/>
            <a:ext cx="3021354" cy="3021354"/>
          </a:xfrm>
          <a:prstGeom prst="rect">
            <a:avLst/>
          </a:prstGeom>
        </p:spPr>
      </p:pic>
      <p:pic>
        <p:nvPicPr>
          <p:cNvPr id="6" name="Imagen 5"/>
          <p:cNvPicPr/>
          <p:nvPr/>
        </p:nvPicPr>
        <p:blipFill>
          <a:blip r:embed="rId7">
            <a:extLst>
              <a:ext uri="{BEBA8EAE-BF5A-486C-A8C5-ECC9F3942E4B}">
                <a14:imgProps xmlns:a14="http://schemas.microsoft.com/office/drawing/2010/main">
                  <a14:imgLayer r:embed="rId8">
                    <a14:imgEffect>
                      <a14:backgroundRemoval t="10000" b="97143" l="9867" r="94687">
                        <a14:foregroundMark x1="25806" y1="51143" x2="25806" y2="51143"/>
                        <a14:foregroundMark x1="46490" y1="82857" x2="46490" y2="82857"/>
                        <a14:foregroundMark x1="48577" y1="81714" x2="48577" y2="81714"/>
                        <a14:foregroundMark x1="33207" y1="56286" x2="33207" y2="56286"/>
                        <a14:foregroundMark x1="71917" y1="70286" x2="71917" y2="70286"/>
                        <a14:foregroundMark x1="67173" y1="45714" x2="67173" y2="45714"/>
                        <a14:foregroundMark x1="72296" y1="44857" x2="72296" y2="44857"/>
                        <a14:foregroundMark x1="72676" y1="44857" x2="72676" y2="44857"/>
                        <a14:foregroundMark x1="73055" y1="44857" x2="73055" y2="44857"/>
                        <a14:foregroundMark x1="44402" y1="37143" x2="44402" y2="37143"/>
                        <a14:foregroundMark x1="44402" y1="39143" x2="44402" y2="39143"/>
                        <a14:foregroundMark x1="44402" y1="40857" x2="44402" y2="40857"/>
                        <a14:foregroundMark x1="54269" y1="73143" x2="54269" y2="73143"/>
                        <a14:foregroundMark x1="50095" y1="70000" x2="50095" y2="70000"/>
                        <a14:foregroundMark x1="47438" y1="67714" x2="47438" y2="67714"/>
                        <a14:foregroundMark x1="40417" y1="62000" x2="40417" y2="62000"/>
                        <a14:foregroundMark x1="40417" y1="61143" x2="40417" y2="61143"/>
                        <a14:foregroundMark x1="40607" y1="60857" x2="40607" y2="60857"/>
                        <a14:foregroundMark x1="41176" y1="60571" x2="41176" y2="60571"/>
                        <a14:foregroundMark x1="34725" y1="56000" x2="34725" y2="56000"/>
                        <a14:foregroundMark x1="35484" y1="55714" x2="35484" y2="55714"/>
                        <a14:foregroundMark x1="36053" y1="55714" x2="36053" y2="55714"/>
                        <a14:foregroundMark x1="36622" y1="55714" x2="36622" y2="55714"/>
                        <a14:foregroundMark x1="37192" y1="55429" x2="37192" y2="55429"/>
                        <a14:foregroundMark x1="38140" y1="55143" x2="38140" y2="55143"/>
                        <a14:foregroundMark x1="38520" y1="54857" x2="38520" y2="54857"/>
                        <a14:foregroundMark x1="39089" y1="54857" x2="39089" y2="54857"/>
                        <a14:foregroundMark x1="39469" y1="54857" x2="39469" y2="54857"/>
                        <a14:foregroundMark x1="40417" y1="54571" x2="40417" y2="54571"/>
                        <a14:foregroundMark x1="40987" y1="54286" x2="40987" y2="54286"/>
                        <a14:foregroundMark x1="41556" y1="54286" x2="41556" y2="54286"/>
                        <a14:foregroundMark x1="42505" y1="54286" x2="42505" y2="54286"/>
                        <a14:foregroundMark x1="44402" y1="50286" x2="44402" y2="50286"/>
                        <a14:foregroundMark x1="44592" y1="42000" x2="44592" y2="42000"/>
                        <a14:foregroundMark x1="44402" y1="44286" x2="44402" y2="44286"/>
                        <a14:foregroundMark x1="47059" y1="37143" x2="47059" y2="37143"/>
                        <a14:foregroundMark x1="47059" y1="38286" x2="47059" y2="38286"/>
                        <a14:foregroundMark x1="47059" y1="39429" x2="47059" y2="39429"/>
                        <a14:foregroundMark x1="47059" y1="40571" x2="47059" y2="40571"/>
                        <a14:foregroundMark x1="47059" y1="41714" x2="47059" y2="41714"/>
                        <a14:foregroundMark x1="47059" y1="42857" x2="47059" y2="42857"/>
                        <a14:foregroundMark x1="47059" y1="44000" x2="47059" y2="44000"/>
                        <a14:foregroundMark x1="47059" y1="45429" x2="47059" y2="45429"/>
                        <a14:foregroundMark x1="47059" y1="47143" x2="47059" y2="47143"/>
                        <a14:foregroundMark x1="47059" y1="48000" x2="47059" y2="48000"/>
                        <a14:foregroundMark x1="47059" y1="49429" x2="47059" y2="49429"/>
                        <a14:foregroundMark x1="47249" y1="50857" x2="47249" y2="50857"/>
                        <a14:foregroundMark x1="47438" y1="52286" x2="47438" y2="52286"/>
                        <a14:foregroundMark x1="47818" y1="52571" x2="47818" y2="52571"/>
                        <a14:foregroundMark x1="48197" y1="53143" x2="48197" y2="53143"/>
                        <a14:foregroundMark x1="48577" y1="53429" x2="48577" y2="53429"/>
                        <a14:foregroundMark x1="49336" y1="53714" x2="49336" y2="53714"/>
                        <a14:foregroundMark x1="41746" y1="60286" x2="41746" y2="60286"/>
                        <a14:foregroundMark x1="42694" y1="60000" x2="42694" y2="60000"/>
                        <a14:foregroundMark x1="43264" y1="59714" x2="43264" y2="59714"/>
                        <a14:foregroundMark x1="45351" y1="59429" x2="45351" y2="59429"/>
                        <a14:foregroundMark x1="44213" y1="59714" x2="44213" y2="59714"/>
                        <a14:foregroundMark x1="45920" y1="59143" x2="45920" y2="59143"/>
                        <a14:foregroundMark x1="48197" y1="58571" x2="48197" y2="58571"/>
                        <a14:foregroundMark x1="48767" y1="58286" x2="48767" y2="58286"/>
                        <a14:foregroundMark x1="49526" y1="58286" x2="49526" y2="58286"/>
                        <a14:foregroundMark x1="50285" y1="58000" x2="50285" y2="58000"/>
                        <a14:foregroundMark x1="51044" y1="58000" x2="51044" y2="58000"/>
                        <a14:foregroundMark x1="51613" y1="57714" x2="51613" y2="57714"/>
                        <a14:foregroundMark x1="52372" y1="57429" x2="52372" y2="57429"/>
                        <a14:foregroundMark x1="53131" y1="57143" x2="53131" y2="57143"/>
                        <a14:foregroundMark x1="46300" y1="59143" x2="46300" y2="59143"/>
                        <a14:foregroundMark x1="46869" y1="59143" x2="46869" y2="59143"/>
                        <a14:foregroundMark x1="47059" y1="58857" x2="47059" y2="58857"/>
                        <a14:foregroundMark x1="53321" y1="56000" x2="53321" y2="56000"/>
                        <a14:foregroundMark x1="52372" y1="55429" x2="52372" y2="55429"/>
                        <a14:foregroundMark x1="49905" y1="54000" x2="49905" y2="54000"/>
                        <a14:foregroundMark x1="50474" y1="54286" x2="50474" y2="54286"/>
                        <a14:foregroundMark x1="50854" y1="54571" x2="50854" y2="54571"/>
                        <a14:foregroundMark x1="51613" y1="55143" x2="51613" y2="55143"/>
                        <a14:foregroundMark x1="50474" y1="81143" x2="50474" y2="81143"/>
                        <a14:foregroundMark x1="51233" y1="80286" x2="51233" y2="80286"/>
                        <a14:foregroundMark x1="52751" y1="80000" x2="52751" y2="80000"/>
                        <a14:foregroundMark x1="54080" y1="79714" x2="54080" y2="79714"/>
                        <a14:foregroundMark x1="55408" y1="79143" x2="55408" y2="79143"/>
                        <a14:foregroundMark x1="57116" y1="78000" x2="57116" y2="78000"/>
                        <a14:foregroundMark x1="57685" y1="76571" x2="57685" y2="76571"/>
                        <a14:foregroundMark x1="56736" y1="75143" x2="56736" y2="75143"/>
                        <a14:foregroundMark x1="55408" y1="74000" x2="55408" y2="74000"/>
                        <a14:foregroundMark x1="52941" y1="72000" x2="52941" y2="72000"/>
                        <a14:foregroundMark x1="53510" y1="72571" x2="53510" y2="72571"/>
                        <a14:foregroundMark x1="51803" y1="71143" x2="51803" y2="71143"/>
                        <a14:foregroundMark x1="50854" y1="70571" x2="50854" y2="70571"/>
                        <a14:foregroundMark x1="48956" y1="68857" x2="48956" y2="68857"/>
                        <a14:foregroundMark x1="48008" y1="68286" x2="48008" y2="68286"/>
                        <a14:foregroundMark x1="49526" y1="69143" x2="49526" y2="69143"/>
                        <a14:foregroundMark x1="46490" y1="66857" x2="46490" y2="66857"/>
                        <a14:foregroundMark x1="45541" y1="66286" x2="45541" y2="66286"/>
                        <a14:foregroundMark x1="44592" y1="65429" x2="44592" y2="65429"/>
                        <a14:foregroundMark x1="43643" y1="64857" x2="43643" y2="64857"/>
                        <a14:foregroundMark x1="44972" y1="65714" x2="44972" y2="65714"/>
                        <a14:foregroundMark x1="43454" y1="54000" x2="43454" y2="54000"/>
                        <a14:foregroundMark x1="44023" y1="53143" x2="44023" y2="53143"/>
                        <a14:foregroundMark x1="49905" y1="37143" x2="49905" y2="37143"/>
                        <a14:foregroundMark x1="49905" y1="39714" x2="49905" y2="39714"/>
                        <a14:foregroundMark x1="49905" y1="41143" x2="49905" y2="41143"/>
                        <a14:foregroundMark x1="49905" y1="44857" x2="49905" y2="44857"/>
                        <a14:foregroundMark x1="49905" y1="49143" x2="49905" y2="49143"/>
                        <a14:foregroundMark x1="49905" y1="46857" x2="49905" y2="46857"/>
                        <a14:foregroundMark x1="49905" y1="50857" x2="49905" y2="50857"/>
                        <a14:foregroundMark x1="50285" y1="51429" x2="50285" y2="51429"/>
                        <a14:foregroundMark x1="51044" y1="52286" x2="51044" y2="52286"/>
                        <a14:foregroundMark x1="51803" y1="52857" x2="51803" y2="52857"/>
                        <a14:foregroundMark x1="52562" y1="53143" x2="52562" y2="53143"/>
                        <a14:foregroundMark x1="53510" y1="53714" x2="53510" y2="53714"/>
                        <a14:foregroundMark x1="53890" y1="54000" x2="53890" y2="54000"/>
                        <a14:foregroundMark x1="54649" y1="54571" x2="54649" y2="54571"/>
                        <a14:foregroundMark x1="55408" y1="54857" x2="55408" y2="54857"/>
                        <a14:foregroundMark x1="56167" y1="55429" x2="56167" y2="55429"/>
                        <a14:foregroundMark x1="56926" y1="55714" x2="56926" y2="55714"/>
                        <a14:foregroundMark x1="57495" y1="56000" x2="57495" y2="56000"/>
                        <a14:foregroundMark x1="58065" y1="56571" x2="58065" y2="56571"/>
                        <a14:foregroundMark x1="58634" y1="56857" x2="58634" y2="56857"/>
                        <a14:foregroundMark x1="59013" y1="57429" x2="59013" y2="57429"/>
                        <a14:foregroundMark x1="58065" y1="58000" x2="58065" y2="58000"/>
                        <a14:foregroundMark x1="57306" y1="58286" x2="57306" y2="58286"/>
                        <a14:foregroundMark x1="56357" y1="58571" x2="56357" y2="58571"/>
                        <a14:foregroundMark x1="55218" y1="58857" x2="55218" y2="58857"/>
                        <a14:foregroundMark x1="54080" y1="59143" x2="54080" y2="59143"/>
                        <a14:foregroundMark x1="61290" y1="75714" x2="61290" y2="75714"/>
                        <a14:foregroundMark x1="60152" y1="74286" x2="60152" y2="74286"/>
                        <a14:foregroundMark x1="59203" y1="73429" x2="59203" y2="73429"/>
                        <a14:foregroundMark x1="57875" y1="72571" x2="57875" y2="72571"/>
                        <a14:foregroundMark x1="56546" y1="71429" x2="56546" y2="71429"/>
                        <a14:foregroundMark x1="54839" y1="70286" x2="54839" y2="70286"/>
                        <a14:foregroundMark x1="53510" y1="69143" x2="53510" y2="69143"/>
                        <a14:foregroundMark x1="51613" y1="67714" x2="51613" y2="67714"/>
                        <a14:foregroundMark x1="49715" y1="66000" x2="49715" y2="66000"/>
                        <a14:foregroundMark x1="47628" y1="64571" x2="47628" y2="64571"/>
                        <a14:foregroundMark x1="45541" y1="62857" x2="45541" y2="62857"/>
                        <a14:foregroundMark x1="46490" y1="61143" x2="46490" y2="61143"/>
                        <a14:foregroundMark x1="47059" y1="61143" x2="47059" y2="61143"/>
                        <a14:foregroundMark x1="47628" y1="60857" x2="47628" y2="60857"/>
                        <a14:foregroundMark x1="48008" y1="60857" x2="48008" y2="60857"/>
                        <a14:foregroundMark x1="48767" y1="60571" x2="48767" y2="60571"/>
                        <a14:foregroundMark x1="49905" y1="60286" x2="49905" y2="60286"/>
                        <a14:foregroundMark x1="50474" y1="60286" x2="50474" y2="60286"/>
                        <a14:foregroundMark x1="51044" y1="60000" x2="51044" y2="60000"/>
                        <a14:foregroundMark x1="51803" y1="59714" x2="51803" y2="59714"/>
                        <a14:foregroundMark x1="52751" y1="59429" x2="52751" y2="59429"/>
                        <a14:foregroundMark x1="53321" y1="59429" x2="53321" y2="59429"/>
                        <a14:foregroundMark x1="48387" y1="65143" x2="48387" y2="65143"/>
                        <a14:foregroundMark x1="46300" y1="63429" x2="46300" y2="63429"/>
                        <a14:foregroundMark x1="50474" y1="66857" x2="50474" y2="66857"/>
                        <a14:foregroundMark x1="52372" y1="68286" x2="52372" y2="68286"/>
                        <a14:foregroundMark x1="54080" y1="69714" x2="54080" y2="69714"/>
                        <a14:foregroundMark x1="55787" y1="70857" x2="55787" y2="70857"/>
                        <a14:foregroundMark x1="50854" y1="67143" x2="50854" y2="67143"/>
                        <a14:foregroundMark x1="48767" y1="65429" x2="48767" y2="65429"/>
                        <a14:foregroundMark x1="46869" y1="64000" x2="46869" y2="64000"/>
                        <a14:foregroundMark x1="62049" y1="56286" x2="62049" y2="56286"/>
                        <a14:foregroundMark x1="52941" y1="40000" x2="52941" y2="40000"/>
                        <a14:foregroundMark x1="52751" y1="42000" x2="52751" y2="42000"/>
                        <a14:foregroundMark x1="52941" y1="44000" x2="52941" y2="44000"/>
                        <a14:foregroundMark x1="52941" y1="46571" x2="52941" y2="46571"/>
                        <a14:foregroundMark x1="52941" y1="48571" x2="52941" y2="48571"/>
                        <a14:foregroundMark x1="53131" y1="50286" x2="53131" y2="50286"/>
                        <a14:foregroundMark x1="54459" y1="51714" x2="54459" y2="51714"/>
                        <a14:foregroundMark x1="55028" y1="52286" x2="55028" y2="52286"/>
                        <a14:foregroundMark x1="56167" y1="52857" x2="56167" y2="52857"/>
                        <a14:foregroundMark x1="56926" y1="53429" x2="56926" y2="53429"/>
                        <a14:foregroundMark x1="57685" y1="53714" x2="57685" y2="53714"/>
                        <a14:foregroundMark x1="58065" y1="54286" x2="58065" y2="54286"/>
                        <a14:foregroundMark x1="59013" y1="54286" x2="59013" y2="54286"/>
                        <a14:foregroundMark x1="59772" y1="54857" x2="59772" y2="54857"/>
                        <a14:foregroundMark x1="60721" y1="55429" x2="60721" y2="55429"/>
                        <a14:foregroundMark x1="44023" y1="64857" x2="44023" y2="64857"/>
                        <a14:foregroundMark x1="44972" y1="62000" x2="44972" y2="62000"/>
                        <a14:foregroundMark x1="45920" y1="61429" x2="45920" y2="61429"/>
                        <a14:foregroundMark x1="50095" y1="61714" x2="50095" y2="61714"/>
                        <a14:backgroundMark x1="56736" y1="73143" x2="56736" y2="73143"/>
                        <a14:backgroundMark x1="35674" y1="58571" x2="35674" y2="58571"/>
                        <a14:backgroundMark x1="41935" y1="56000" x2="41935" y2="56000"/>
                        <a14:backgroundMark x1="45731" y1="37429" x2="45731" y2="37429"/>
                        <a14:backgroundMark x1="45731" y1="43429" x2="45731" y2="43429"/>
                        <a14:backgroundMark x1="46300" y1="51143" x2="46300" y2="51143"/>
                        <a14:backgroundMark x1="43833" y1="56286" x2="43833" y2="56286"/>
                        <a14:backgroundMark x1="45351" y1="56286" x2="45351" y2="56286"/>
                        <a14:backgroundMark x1="43833" y1="61714" x2="43833" y2="61714"/>
                        <a14:backgroundMark x1="46300" y1="55714" x2="46300" y2="55714"/>
                        <a14:backgroundMark x1="48197" y1="54857" x2="48197" y2="54857"/>
                        <a14:backgroundMark x1="49146" y1="55429" x2="49146" y2="55429"/>
                        <a14:backgroundMark x1="48387" y1="56571" x2="48387" y2="56571"/>
                        <a14:backgroundMark x1="50474" y1="56000" x2="50474" y2="56000"/>
                        <a14:backgroundMark x1="51423" y1="56286" x2="51423" y2="56286"/>
                        <a14:backgroundMark x1="51233" y1="53143" x2="51233" y2="53143"/>
                        <a14:backgroundMark x1="54080" y1="55429" x2="54080" y2="55429"/>
                        <a14:backgroundMark x1="52372" y1="56286" x2="52372" y2="56286"/>
                        <a14:backgroundMark x1="51992" y1="54000" x2="51992" y2="54000"/>
                        <a14:backgroundMark x1="45731" y1="72571" x2="45731" y2="72571"/>
                        <a14:backgroundMark x1="50095" y1="75714" x2="50095" y2="75714"/>
                        <a14:backgroundMark x1="55218" y1="77143" x2="55218" y2="77143"/>
                        <a14:backgroundMark x1="53321" y1="74857" x2="53321" y2="74857"/>
                        <a14:backgroundMark x1="49905" y1="68000" x2="49905" y2="68000"/>
                        <a14:backgroundMark x1="43833" y1="67143" x2="43833" y2="67143"/>
                        <a14:backgroundMark x1="43643" y1="65143" x2="43643" y2="65143"/>
                        <a14:backgroundMark x1="44402" y1="64000" x2="44402" y2="64000"/>
                        <a14:backgroundMark x1="46300" y1="65143" x2="46300" y2="65143"/>
                        <a14:backgroundMark x1="48387" y1="41714" x2="48387" y2="41714"/>
                        <a14:backgroundMark x1="52182" y1="51714" x2="52182" y2="51714"/>
                        <a14:backgroundMark x1="52941" y1="54571" x2="52941" y2="54571"/>
                        <a14:backgroundMark x1="53131" y1="52286" x2="53131" y2="52286"/>
                        <a14:backgroundMark x1="54649" y1="53143" x2="54649" y2="53143"/>
                        <a14:backgroundMark x1="55598" y1="53714" x2="55598" y2="53714"/>
                        <a14:backgroundMark x1="56546" y1="54000" x2="56546" y2="54000"/>
                        <a14:backgroundMark x1="57495" y1="54571" x2="57495" y2="54571"/>
                        <a14:backgroundMark x1="57875" y1="55429" x2="57875" y2="55429"/>
                        <a14:backgroundMark x1="55408" y1="56857" x2="55408" y2="56857"/>
                        <a14:backgroundMark x1="57495" y1="56857" x2="57495" y2="56857"/>
                        <a14:backgroundMark x1="51044" y1="58857" x2="51044" y2="58857"/>
                        <a14:backgroundMark x1="56357" y1="56857" x2="56357" y2="56857"/>
                        <a14:backgroundMark x1="56926" y1="57143" x2="56926" y2="57143"/>
                        <a14:backgroundMark x1="57685" y1="57143" x2="57685" y2="57143"/>
                        <a14:backgroundMark x1="52182" y1="69429" x2="52182" y2="69429"/>
                        <a14:backgroundMark x1="47818" y1="66286" x2="47818" y2="66286"/>
                        <a14:backgroundMark x1="48956" y1="59143" x2="48956" y2="59143"/>
                        <a14:backgroundMark x1="45731" y1="60286" x2="45731" y2="60286"/>
                        <a14:backgroundMark x1="46869" y1="59714" x2="46869" y2="59714"/>
                        <a14:backgroundMark x1="47818" y1="59714" x2="47818" y2="59714"/>
                        <a14:backgroundMark x1="47249" y1="59714" x2="47249" y2="59714"/>
                        <a14:backgroundMark x1="50095" y1="59143" x2="50095" y2="59143"/>
                        <a14:backgroundMark x1="53321" y1="58000" x2="53321" y2="58000"/>
                        <a14:backgroundMark x1="54459" y1="57429" x2="54459" y2="57429"/>
                        <a14:backgroundMark x1="49146" y1="59143" x2="49146" y2="59143"/>
                        <a14:backgroundMark x1="52562" y1="58571" x2="52562" y2="58571"/>
                        <a14:backgroundMark x1="51803" y1="58571" x2="51803" y2="58571"/>
                        <a14:backgroundMark x1="51423" y1="40286" x2="51423" y2="40286"/>
                        <a14:backgroundMark x1="47628" y1="62857" x2="47628" y2="62857"/>
                        <a14:backgroundMark x1="46110" y1="62286" x2="46110" y2="62286"/>
                        <a14:backgroundMark x1="48577" y1="48571" x2="48577" y2="48571"/>
                        <a14:backgroundMark x1="48767" y1="51429" x2="48767" y2="51429"/>
                      </a14:backgroundRemoval>
                    </a14:imgEffect>
                  </a14:imgLayer>
                </a14:imgProps>
              </a:ext>
            </a:extLst>
          </a:blip>
          <a:stretch>
            <a:fillRect/>
          </a:stretch>
        </p:blipFill>
        <p:spPr>
          <a:xfrm>
            <a:off x="5370478" y="3317741"/>
            <a:ext cx="3633240" cy="2219662"/>
          </a:xfrm>
          <a:prstGeom prst="rect">
            <a:avLst/>
          </a:prstGeom>
        </p:spPr>
      </p:pic>
      <p:pic>
        <p:nvPicPr>
          <p:cNvPr id="8" name="Imagen 7"/>
          <p:cNvPicPr/>
          <p:nvPr/>
        </p:nvPicPr>
        <p:blipFill>
          <a:blip r:embed="rId9">
            <a:extLst>
              <a:ext uri="{BEBA8EAE-BF5A-486C-A8C5-ECC9F3942E4B}">
                <a14:imgProps xmlns:a14="http://schemas.microsoft.com/office/drawing/2010/main">
                  <a14:imgLayer r:embed="rId10">
                    <a14:imgEffect>
                      <a14:backgroundRemoval t="10000" b="90000" l="10000" r="90000">
                        <a14:foregroundMark x1="55743" y1="54146" x2="55743" y2="54146"/>
                        <a14:foregroundMark x1="59459" y1="55854" x2="59459" y2="55854"/>
                        <a14:foregroundMark x1="63851" y1="57317" x2="63851" y2="57317"/>
                        <a14:foregroundMark x1="66892" y1="58780" x2="66892" y2="58780"/>
                        <a14:foregroundMark x1="76689" y1="60000" x2="76689" y2="60000"/>
                        <a14:foregroundMark x1="81081" y1="60000" x2="81081" y2="60000"/>
                        <a14:foregroundMark x1="83784" y1="60732" x2="83784" y2="60732"/>
                        <a14:foregroundMark x1="82770" y1="66829" x2="82770" y2="66829"/>
                        <a14:foregroundMark x1="83784" y1="70000" x2="83784" y2="70000"/>
                        <a14:foregroundMark x1="80405" y1="71951" x2="80405" y2="71951"/>
                        <a14:foregroundMark x1="77027" y1="69024" x2="77027" y2="69024"/>
                        <a14:foregroundMark x1="73649" y1="67073" x2="73649" y2="67073"/>
                        <a14:foregroundMark x1="68919" y1="65854" x2="68919" y2="65854"/>
                        <a14:foregroundMark x1="63176" y1="63415" x2="63176" y2="63415"/>
                        <a14:foregroundMark x1="54054" y1="60244" x2="54054" y2="60244"/>
                        <a14:foregroundMark x1="48311" y1="58537" x2="48311" y2="58537"/>
                        <a14:foregroundMark x1="65541" y1="33659" x2="65541" y2="33659"/>
                        <a14:backgroundMark x1="75676" y1="48049" x2="75676" y2="48049"/>
                      </a14:backgroundRemoval>
                    </a14:imgEffect>
                  </a14:imgLayer>
                </a14:imgProps>
              </a:ext>
            </a:extLst>
          </a:blip>
          <a:stretch>
            <a:fillRect/>
          </a:stretch>
        </p:blipFill>
        <p:spPr>
          <a:xfrm>
            <a:off x="9353248" y="601033"/>
            <a:ext cx="1879600" cy="2492241"/>
          </a:xfrm>
          <a:prstGeom prst="rect">
            <a:avLst/>
          </a:prstGeom>
        </p:spPr>
      </p:pic>
      <p:pic>
        <p:nvPicPr>
          <p:cNvPr id="9" name="Imagen 8"/>
          <p:cNvPicPr/>
          <p:nvPr/>
        </p:nvPicPr>
        <p:blipFill>
          <a:blip r:embed="rId11">
            <a:extLst>
              <a:ext uri="{BEBA8EAE-BF5A-486C-A8C5-ECC9F3942E4B}">
                <a14:imgProps xmlns:a14="http://schemas.microsoft.com/office/drawing/2010/main">
                  <a14:imgLayer r:embed="rId12">
                    <a14:imgEffect>
                      <a14:backgroundRemoval t="6151" b="97619" l="2642" r="90000">
                        <a14:foregroundMark x1="68491" y1="78968" x2="68491" y2="78968"/>
                        <a14:foregroundMark x1="26792" y1="81944" x2="26792" y2="81944"/>
                        <a14:foregroundMark x1="45094" y1="84722" x2="45094" y2="84722"/>
                        <a14:foregroundMark x1="30000" y1="82937" x2="30000" y2="82937"/>
                        <a14:foregroundMark x1="59245" y1="83135" x2="59245" y2="83135"/>
                      </a14:backgroundRemoval>
                    </a14:imgEffect>
                  </a14:imgLayer>
                </a14:imgProps>
              </a:ext>
            </a:extLst>
          </a:blip>
          <a:stretch>
            <a:fillRect/>
          </a:stretch>
        </p:blipFill>
        <p:spPr>
          <a:xfrm>
            <a:off x="9353248" y="3093274"/>
            <a:ext cx="2511848" cy="1917061"/>
          </a:xfrm>
          <a:prstGeom prst="rect">
            <a:avLst/>
          </a:prstGeom>
        </p:spPr>
      </p:pic>
    </p:spTree>
    <p:extLst>
      <p:ext uri="{BB962C8B-B14F-4D97-AF65-F5344CB8AC3E}">
        <p14:creationId xmlns:p14="http://schemas.microsoft.com/office/powerpoint/2010/main" val="496171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
            <a:lum/>
          </a:blip>
          <a:srcRect/>
          <a:stretch>
            <a:fillRect l="-1000" r="-1000"/>
          </a:stretch>
        </a:blip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a:xfrm>
            <a:off x="787400" y="2820458"/>
            <a:ext cx="10515600" cy="1325563"/>
          </a:xfrm>
        </p:spPr>
        <p:txBody>
          <a:bodyPr>
            <a:normAutofit/>
          </a:bodyPr>
          <a:lstStyle/>
          <a:p>
            <a:r>
              <a:rPr lang="es-ES_tradnl" sz="4800" dirty="0" smtClean="0"/>
              <a:t>Primer contacto</a:t>
            </a:r>
            <a:r>
              <a:rPr lang="mr-IN" sz="4800" dirty="0" smtClean="0"/>
              <a:t>…</a:t>
            </a:r>
            <a:endParaRPr lang="es-ES_tradnl" sz="4800" dirty="0"/>
          </a:p>
        </p:txBody>
      </p:sp>
      <p:pic>
        <p:nvPicPr>
          <p:cNvPr id="3" name="Imagen 2"/>
          <p:cNvPicPr>
            <a:picLocks noChangeAspect="1"/>
          </p:cNvPicPr>
          <p:nvPr/>
        </p:nvPicPr>
        <p:blipFill>
          <a:blip r:embed="rId3"/>
          <a:stretch>
            <a:fillRect/>
          </a:stretch>
        </p:blipFill>
        <p:spPr>
          <a:xfrm>
            <a:off x="10293048" y="232117"/>
            <a:ext cx="1712091" cy="954820"/>
          </a:xfrm>
          <a:prstGeom prst="rect">
            <a:avLst/>
          </a:prstGeom>
        </p:spPr>
      </p:pic>
    </p:spTree>
    <p:extLst>
      <p:ext uri="{BB962C8B-B14F-4D97-AF65-F5344CB8AC3E}">
        <p14:creationId xmlns:p14="http://schemas.microsoft.com/office/powerpoint/2010/main" val="100276540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
            <a:lum/>
          </a:blip>
          <a:srcRect/>
          <a:stretch>
            <a:fillRect l="-1000" r="-1000"/>
          </a:stretch>
        </a:blip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ES_tradnl" sz="4000" dirty="0" smtClean="0"/>
              <a:t>Introducción</a:t>
            </a:r>
            <a:endParaRPr lang="es-ES_tradnl" sz="4000" dirty="0"/>
          </a:p>
        </p:txBody>
      </p:sp>
      <p:sp>
        <p:nvSpPr>
          <p:cNvPr id="3" name="CuadroTexto 2"/>
          <p:cNvSpPr txBox="1"/>
          <p:nvPr/>
        </p:nvSpPr>
        <p:spPr>
          <a:xfrm>
            <a:off x="838200" y="1690688"/>
            <a:ext cx="10515600" cy="5078313"/>
          </a:xfrm>
          <a:prstGeom prst="rect">
            <a:avLst/>
          </a:prstGeom>
          <a:noFill/>
        </p:spPr>
        <p:txBody>
          <a:bodyPr wrap="square" rtlCol="0">
            <a:spAutoFit/>
          </a:bodyPr>
          <a:lstStyle/>
          <a:p>
            <a:r>
              <a:rPr lang="es-ES_tradnl" sz="2400" dirty="0" smtClean="0"/>
              <a:t>Motivación </a:t>
            </a:r>
            <a:r>
              <a:rPr lang="es-ES_tradnl" sz="2400" dirty="0" smtClean="0">
                <a:sym typeface="Wingdings"/>
              </a:rPr>
              <a:t> Facilitar el seguimiento de pacientes con problemas de movilidad cervical.</a:t>
            </a:r>
          </a:p>
          <a:p>
            <a:endParaRPr lang="es-ES_tradnl" sz="2400" dirty="0" smtClean="0">
              <a:sym typeface="Wingdings"/>
            </a:endParaRPr>
          </a:p>
          <a:p>
            <a:r>
              <a:rPr lang="es-ES_tradnl" sz="2400" dirty="0" smtClean="0">
                <a:sym typeface="Wingdings"/>
              </a:rPr>
              <a:t>Panorama actual  Seguimiento manual mediante el uso de goniómetros. </a:t>
            </a:r>
          </a:p>
          <a:p>
            <a:endParaRPr lang="es-ES_tradnl" sz="2400" dirty="0" smtClean="0">
              <a:sym typeface="Wingdings"/>
            </a:endParaRPr>
          </a:p>
          <a:p>
            <a:pPr marL="285750" indent="-285750">
              <a:buFontTx/>
              <a:buChar char="-"/>
            </a:pPr>
            <a:r>
              <a:rPr lang="es-ES_tradnl" sz="2400" dirty="0" smtClean="0">
                <a:sym typeface="Wingdings"/>
              </a:rPr>
              <a:t>Medidas poco precisas y tardías.</a:t>
            </a:r>
          </a:p>
          <a:p>
            <a:pPr marL="285750" indent="-285750">
              <a:buFontTx/>
              <a:buChar char="-"/>
            </a:pPr>
            <a:r>
              <a:rPr lang="es-ES_tradnl" sz="2400" dirty="0" smtClean="0">
                <a:sym typeface="Wingdings"/>
              </a:rPr>
              <a:t>La información de las medidas se almacena en un formato en papel que ocupa espacio y dificulta el seguimiento del paciente. </a:t>
            </a:r>
          </a:p>
          <a:p>
            <a:pPr marL="285750" indent="-285750">
              <a:buFontTx/>
              <a:buChar char="-"/>
            </a:pPr>
            <a:endParaRPr lang="es-ES_tradnl" sz="2400" dirty="0" smtClean="0">
              <a:sym typeface="Wingdings"/>
            </a:endParaRPr>
          </a:p>
          <a:p>
            <a:r>
              <a:rPr lang="es-ES_tradnl" sz="2400" dirty="0" smtClean="0">
                <a:sym typeface="Wingdings"/>
              </a:rPr>
              <a:t>Con el avance de las tecnologías, se requiere una digitalización de los procesos actuales, que permita a médicos y fisioterapeutas, realizar un diagnóstico más preciso a sus pacientes.</a:t>
            </a:r>
          </a:p>
          <a:p>
            <a:pPr marL="285750" indent="-285750">
              <a:buFontTx/>
              <a:buChar char="-"/>
            </a:pPr>
            <a:endParaRPr lang="es-ES_tradnl" dirty="0" smtClean="0">
              <a:sym typeface="Wingdings"/>
            </a:endParaRPr>
          </a:p>
          <a:p>
            <a:endParaRPr lang="es-ES_tradnl" dirty="0" smtClean="0"/>
          </a:p>
        </p:txBody>
      </p:sp>
      <p:pic>
        <p:nvPicPr>
          <p:cNvPr id="4" name="Imagen 3"/>
          <p:cNvPicPr>
            <a:picLocks noChangeAspect="1"/>
          </p:cNvPicPr>
          <p:nvPr/>
        </p:nvPicPr>
        <p:blipFill>
          <a:blip r:embed="rId4"/>
          <a:stretch>
            <a:fillRect/>
          </a:stretch>
        </p:blipFill>
        <p:spPr>
          <a:xfrm>
            <a:off x="10293048" y="232117"/>
            <a:ext cx="1712091" cy="954820"/>
          </a:xfrm>
          <a:prstGeom prst="rect">
            <a:avLst/>
          </a:prstGeom>
        </p:spPr>
      </p:pic>
    </p:spTree>
    <p:extLst>
      <p:ext uri="{BB962C8B-B14F-4D97-AF65-F5344CB8AC3E}">
        <p14:creationId xmlns:p14="http://schemas.microsoft.com/office/powerpoint/2010/main" val="1291424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
            <a:lum/>
          </a:blip>
          <a:srcRect/>
          <a:stretch>
            <a:fillRect l="-1000" r="-1000"/>
          </a:stretch>
        </a:blip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ES_tradnl" sz="4000" dirty="0" smtClean="0"/>
              <a:t>Requisitos del cliente (I)</a:t>
            </a:r>
            <a:endParaRPr lang="es-ES_tradnl" sz="4000" dirty="0"/>
          </a:p>
        </p:txBody>
      </p:sp>
      <p:sp>
        <p:nvSpPr>
          <p:cNvPr id="3" name="CuadroTexto 2"/>
          <p:cNvSpPr txBox="1"/>
          <p:nvPr/>
        </p:nvSpPr>
        <p:spPr>
          <a:xfrm>
            <a:off x="838200" y="1690688"/>
            <a:ext cx="10515600" cy="3754874"/>
          </a:xfrm>
          <a:prstGeom prst="rect">
            <a:avLst/>
          </a:prstGeom>
          <a:noFill/>
        </p:spPr>
        <p:txBody>
          <a:bodyPr wrap="square" rtlCol="0">
            <a:spAutoFit/>
          </a:bodyPr>
          <a:lstStyle/>
          <a:p>
            <a:pPr marL="342900" indent="-342900">
              <a:buFont typeface="Courier New" charset="0"/>
              <a:buChar char="o"/>
            </a:pPr>
            <a:r>
              <a:rPr lang="es-ES_tradnl" sz="2000" dirty="0" smtClean="0">
                <a:sym typeface="Wingdings"/>
              </a:rPr>
              <a:t>Una parte elemental de este proyecto ha sido la definición de los requisitos mediante las necesidades de un cliente final, que en este caso se trata de un equipo de fisioterapeutas del Hospital de La Salle.</a:t>
            </a:r>
          </a:p>
          <a:p>
            <a:pPr marL="342900" indent="-342900">
              <a:buFont typeface="Courier New" charset="0"/>
              <a:buChar char="o"/>
            </a:pPr>
            <a:endParaRPr lang="es-ES_tradnl" sz="2000" dirty="0" smtClean="0">
              <a:sym typeface="Wingdings"/>
            </a:endParaRPr>
          </a:p>
          <a:p>
            <a:pPr marL="342900" indent="-342900">
              <a:buFont typeface="Courier New" charset="0"/>
              <a:buChar char="o"/>
            </a:pPr>
            <a:r>
              <a:rPr lang="es-ES_tradnl" sz="2000" dirty="0" smtClean="0">
                <a:sym typeface="Wingdings"/>
              </a:rPr>
              <a:t>En un comienzo, se partió de unas necesidades básicas sugeridas por el cliente y durante el desarrollo del proyecto se dio la necesidad de una segunda reunión para asegura que la app web cumplía con las expectativas del cliente.</a:t>
            </a:r>
          </a:p>
          <a:p>
            <a:pPr marL="342900" indent="-342900">
              <a:buFont typeface="Courier New" charset="0"/>
              <a:buChar char="o"/>
            </a:pPr>
            <a:endParaRPr lang="es-ES_tradnl" sz="2000" dirty="0" smtClean="0">
              <a:sym typeface="Wingdings"/>
            </a:endParaRPr>
          </a:p>
          <a:p>
            <a:pPr marL="342900" indent="-342900">
              <a:buFont typeface="Courier New" charset="0"/>
              <a:buChar char="o"/>
            </a:pPr>
            <a:r>
              <a:rPr lang="es-ES_tradnl" sz="2000" dirty="0" smtClean="0"/>
              <a:t>El cliente transmitió </a:t>
            </a:r>
            <a:r>
              <a:rPr lang="es-ES_tradnl" sz="2000" dirty="0"/>
              <a:t>su satisfacción con el resultado y han resaltado que </a:t>
            </a:r>
            <a:r>
              <a:rPr lang="es-ES_tradnl" sz="2000" dirty="0" smtClean="0"/>
              <a:t>esta app web </a:t>
            </a:r>
            <a:r>
              <a:rPr lang="es-ES_tradnl" sz="2000" dirty="0"/>
              <a:t>tiene una enorme utilidad a la hora tanto de tratar pacientes con problemas cervicales como de realizar un análisis de datos para estudios clínicos</a:t>
            </a:r>
            <a:r>
              <a:rPr lang="es-ES_tradnl" sz="2000" dirty="0" smtClean="0">
                <a:effectLst/>
              </a:rPr>
              <a:t> </a:t>
            </a:r>
            <a:endParaRPr lang="es-ES_tradnl" sz="2000" dirty="0" smtClean="0">
              <a:sym typeface="Wingdings"/>
            </a:endParaRPr>
          </a:p>
          <a:p>
            <a:endParaRPr lang="es-ES_tradnl" dirty="0" smtClean="0"/>
          </a:p>
        </p:txBody>
      </p:sp>
      <p:pic>
        <p:nvPicPr>
          <p:cNvPr id="5" name="Imagen 4"/>
          <p:cNvPicPr>
            <a:picLocks noChangeAspect="1"/>
          </p:cNvPicPr>
          <p:nvPr/>
        </p:nvPicPr>
        <p:blipFill>
          <a:blip r:embed="rId3"/>
          <a:stretch>
            <a:fillRect/>
          </a:stretch>
        </p:blipFill>
        <p:spPr>
          <a:xfrm>
            <a:off x="10293048" y="232117"/>
            <a:ext cx="1712091" cy="954820"/>
          </a:xfrm>
          <a:prstGeom prst="rect">
            <a:avLst/>
          </a:prstGeom>
        </p:spPr>
      </p:pic>
    </p:spTree>
    <p:extLst>
      <p:ext uri="{BB962C8B-B14F-4D97-AF65-F5344CB8AC3E}">
        <p14:creationId xmlns:p14="http://schemas.microsoft.com/office/powerpoint/2010/main" val="1755305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
            <a:lum/>
          </a:blip>
          <a:srcRect/>
          <a:stretch>
            <a:fillRect l="-1000" r="-1000"/>
          </a:stretch>
        </a:blip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a:xfrm>
            <a:off x="795727" y="559999"/>
            <a:ext cx="10515600" cy="834088"/>
          </a:xfrm>
        </p:spPr>
        <p:txBody>
          <a:bodyPr>
            <a:normAutofit/>
          </a:bodyPr>
          <a:lstStyle/>
          <a:p>
            <a:r>
              <a:rPr lang="es-ES_tradnl" sz="4000" dirty="0"/>
              <a:t>Requisitos del cliente (</a:t>
            </a:r>
            <a:r>
              <a:rPr lang="es-ES_tradnl" sz="4000" dirty="0" smtClean="0"/>
              <a:t>II)</a:t>
            </a:r>
            <a:endParaRPr lang="es-ES_tradnl" sz="4000" dirty="0"/>
          </a:p>
        </p:txBody>
      </p:sp>
      <p:pic>
        <p:nvPicPr>
          <p:cNvPr id="4" name="Imagen 3" descr="/Users/Borja/Desktop/reunión.jpeg"/>
          <p:cNvPicPr/>
          <p:nvPr/>
        </p:nvPicPr>
        <p:blipFill>
          <a:blip r:embed="rId3">
            <a:extLst>
              <a:ext uri="{BEBA8EAE-BF5A-486C-A8C5-ECC9F3942E4B}">
                <a14:imgProps xmlns:a14="http://schemas.microsoft.com/office/drawing/2010/main">
                  <a14:imgLayer r:embed="rId4">
                    <a14:imgEffect>
                      <a14:backgroundRemoval t="5155" b="97423" l="772" r="98842"/>
                    </a14:imgEffect>
                  </a14:imgLayer>
                </a14:imgProps>
              </a:ext>
              <a:ext uri="{28A0092B-C50C-407E-A947-70E740481C1C}">
                <a14:useLocalDpi xmlns:a14="http://schemas.microsoft.com/office/drawing/2010/main" val="0"/>
              </a:ext>
            </a:extLst>
          </a:blip>
          <a:srcRect/>
          <a:stretch>
            <a:fillRect/>
          </a:stretch>
        </p:blipFill>
        <p:spPr bwMode="auto">
          <a:xfrm>
            <a:off x="433465" y="1654462"/>
            <a:ext cx="3289300" cy="2463800"/>
          </a:xfrm>
          <a:prstGeom prst="rect">
            <a:avLst/>
          </a:prstGeom>
          <a:noFill/>
          <a:ln>
            <a:noFill/>
          </a:ln>
        </p:spPr>
      </p:pic>
      <p:pic>
        <p:nvPicPr>
          <p:cNvPr id="6" name="Imagen 5"/>
          <p:cNvPicPr>
            <a:picLocks noChangeAspect="1"/>
          </p:cNvPicPr>
          <p:nvPr/>
        </p:nvPicPr>
        <p:blipFill>
          <a:blip r:embed="rId5"/>
          <a:stretch>
            <a:fillRect/>
          </a:stretch>
        </p:blipFill>
        <p:spPr>
          <a:xfrm>
            <a:off x="4683593" y="1636349"/>
            <a:ext cx="2500026" cy="2500026"/>
          </a:xfrm>
          <a:prstGeom prst="rect">
            <a:avLst/>
          </a:prstGeom>
        </p:spPr>
      </p:pic>
      <p:pic>
        <p:nvPicPr>
          <p:cNvPr id="7" name="Imagen 6" descr="/Users/Borja/Desktop/reunión.jpeg"/>
          <p:cNvPicPr/>
          <p:nvPr/>
        </p:nvPicPr>
        <p:blipFill>
          <a:blip r:embed="rId3">
            <a:extLst>
              <a:ext uri="{BEBA8EAE-BF5A-486C-A8C5-ECC9F3942E4B}">
                <a14:imgProps xmlns:a14="http://schemas.microsoft.com/office/drawing/2010/main">
                  <a14:imgLayer r:embed="rId4">
                    <a14:imgEffect>
                      <a14:backgroundRemoval t="5155" b="97423" l="772" r="98842"/>
                    </a14:imgEffect>
                  </a14:imgLayer>
                </a14:imgProps>
              </a:ext>
              <a:ext uri="{28A0092B-C50C-407E-A947-70E740481C1C}">
                <a14:useLocalDpi xmlns:a14="http://schemas.microsoft.com/office/drawing/2010/main" val="0"/>
              </a:ext>
            </a:extLst>
          </a:blip>
          <a:srcRect/>
          <a:stretch>
            <a:fillRect/>
          </a:stretch>
        </p:blipFill>
        <p:spPr bwMode="auto">
          <a:xfrm>
            <a:off x="8144447" y="1654462"/>
            <a:ext cx="3289300" cy="2463800"/>
          </a:xfrm>
          <a:prstGeom prst="rect">
            <a:avLst/>
          </a:prstGeom>
          <a:noFill/>
          <a:ln>
            <a:noFill/>
          </a:ln>
        </p:spPr>
      </p:pic>
      <p:pic>
        <p:nvPicPr>
          <p:cNvPr id="8" name="Imagen 7"/>
          <p:cNvPicPr>
            <a:picLocks noChangeAspect="1"/>
          </p:cNvPicPr>
          <p:nvPr/>
        </p:nvPicPr>
        <p:blipFill>
          <a:blip r:embed="rId6"/>
          <a:stretch>
            <a:fillRect/>
          </a:stretch>
        </p:blipFill>
        <p:spPr>
          <a:xfrm>
            <a:off x="5138607" y="4244416"/>
            <a:ext cx="2162331" cy="2213991"/>
          </a:xfrm>
          <a:prstGeom prst="rect">
            <a:avLst/>
          </a:prstGeom>
        </p:spPr>
      </p:pic>
      <p:sp>
        <p:nvSpPr>
          <p:cNvPr id="9" name="Flecha derecha 8"/>
          <p:cNvSpPr/>
          <p:nvPr/>
        </p:nvSpPr>
        <p:spPr>
          <a:xfrm>
            <a:off x="3840084" y="2354211"/>
            <a:ext cx="726190" cy="106430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0" name="Flecha derecha 9"/>
          <p:cNvSpPr/>
          <p:nvPr/>
        </p:nvSpPr>
        <p:spPr>
          <a:xfrm>
            <a:off x="7300938" y="2354211"/>
            <a:ext cx="726190" cy="106430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1" name="Flecha curva 10"/>
          <p:cNvSpPr/>
          <p:nvPr/>
        </p:nvSpPr>
        <p:spPr>
          <a:xfrm rot="10800000">
            <a:off x="7664033" y="4244416"/>
            <a:ext cx="2305153" cy="1466836"/>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solidFill>
                <a:schemeClr val="tx1"/>
              </a:solidFill>
            </a:endParaRPr>
          </a:p>
        </p:txBody>
      </p:sp>
      <p:sp>
        <p:nvSpPr>
          <p:cNvPr id="12" name="CuadroTexto 11"/>
          <p:cNvSpPr txBox="1"/>
          <p:nvPr/>
        </p:nvSpPr>
        <p:spPr>
          <a:xfrm>
            <a:off x="433465" y="4510924"/>
            <a:ext cx="4342048" cy="1200329"/>
          </a:xfrm>
          <a:prstGeom prst="rect">
            <a:avLst/>
          </a:prstGeom>
          <a:noFill/>
        </p:spPr>
        <p:txBody>
          <a:bodyPr wrap="square" rtlCol="0">
            <a:spAutoFit/>
          </a:bodyPr>
          <a:lstStyle/>
          <a:p>
            <a:pPr marL="285750" indent="-285750">
              <a:buFont typeface="Courier New" charset="0"/>
              <a:buChar char="o"/>
            </a:pPr>
            <a:r>
              <a:rPr lang="es-ES_tradnl" b="1" dirty="0" smtClean="0"/>
              <a:t>Primera Reunión </a:t>
            </a:r>
            <a:r>
              <a:rPr lang="es-ES_tradnl" dirty="0" smtClean="0">
                <a:sym typeface="Wingdings"/>
              </a:rPr>
              <a:t> Definición de Requisitos.</a:t>
            </a:r>
          </a:p>
          <a:p>
            <a:pPr marL="285750" indent="-285750">
              <a:buFont typeface="Courier New" charset="0"/>
              <a:buChar char="o"/>
            </a:pPr>
            <a:r>
              <a:rPr lang="es-ES_tradnl" b="1" dirty="0" smtClean="0">
                <a:sym typeface="Wingdings"/>
              </a:rPr>
              <a:t>Segunda Reunión </a:t>
            </a:r>
            <a:r>
              <a:rPr lang="es-ES_tradnl" dirty="0" smtClean="0">
                <a:sym typeface="Wingdings"/>
              </a:rPr>
              <a:t> Verificación de Requisitos y cambios.</a:t>
            </a:r>
            <a:endParaRPr lang="es-ES_tradnl" dirty="0" smtClean="0"/>
          </a:p>
        </p:txBody>
      </p:sp>
      <p:pic>
        <p:nvPicPr>
          <p:cNvPr id="13" name="Imagen 12"/>
          <p:cNvPicPr>
            <a:picLocks noChangeAspect="1"/>
          </p:cNvPicPr>
          <p:nvPr/>
        </p:nvPicPr>
        <p:blipFill>
          <a:blip r:embed="rId7"/>
          <a:stretch>
            <a:fillRect/>
          </a:stretch>
        </p:blipFill>
        <p:spPr>
          <a:xfrm>
            <a:off x="10293048" y="232117"/>
            <a:ext cx="1712091" cy="954820"/>
          </a:xfrm>
          <a:prstGeom prst="rect">
            <a:avLst/>
          </a:prstGeom>
        </p:spPr>
      </p:pic>
    </p:spTree>
    <p:extLst>
      <p:ext uri="{BB962C8B-B14F-4D97-AF65-F5344CB8AC3E}">
        <p14:creationId xmlns:p14="http://schemas.microsoft.com/office/powerpoint/2010/main" val="723108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
            <a:lum/>
          </a:blip>
          <a:srcRect/>
          <a:stretch>
            <a:fillRect l="-1000" r="-1000"/>
          </a:stretch>
        </a:blip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ES_tradnl" sz="4000" dirty="0" smtClean="0"/>
              <a:t>Solución Propuesta (I)</a:t>
            </a:r>
            <a:endParaRPr lang="es-ES_tradnl" sz="4000" dirty="0"/>
          </a:p>
        </p:txBody>
      </p:sp>
      <p:sp>
        <p:nvSpPr>
          <p:cNvPr id="3" name="CuadroTexto 2"/>
          <p:cNvSpPr txBox="1"/>
          <p:nvPr/>
        </p:nvSpPr>
        <p:spPr>
          <a:xfrm>
            <a:off x="838200" y="2143593"/>
            <a:ext cx="10404423" cy="2246769"/>
          </a:xfrm>
          <a:prstGeom prst="rect">
            <a:avLst/>
          </a:prstGeom>
          <a:noFill/>
        </p:spPr>
        <p:txBody>
          <a:bodyPr wrap="square" rtlCol="0">
            <a:spAutoFit/>
          </a:bodyPr>
          <a:lstStyle/>
          <a:p>
            <a:r>
              <a:rPr lang="es-ES_tradnl" sz="2000" dirty="0" smtClean="0"/>
              <a:t>A día de hoy existen formas mucho más precisas de medir el rango de movimiento cervical:</a:t>
            </a:r>
          </a:p>
          <a:p>
            <a:endParaRPr lang="es-ES_tradnl" sz="2000" dirty="0" smtClean="0"/>
          </a:p>
          <a:p>
            <a:endParaRPr lang="es-ES_tradnl" sz="2000" dirty="0"/>
          </a:p>
          <a:p>
            <a:r>
              <a:rPr lang="es-ES_tradnl" sz="2000" dirty="0" smtClean="0"/>
              <a:t>Uno de los métodos más precisos para este tipo de mediciones se basa en el uso de sensores IMU, que utilizan la combinación de varios sensores para ofrecer unos resultados de una fiabilidad sorprendente.</a:t>
            </a:r>
          </a:p>
          <a:p>
            <a:endParaRPr lang="es-ES_tradnl" sz="2000" dirty="0" smtClean="0"/>
          </a:p>
        </p:txBody>
      </p:sp>
      <p:pic>
        <p:nvPicPr>
          <p:cNvPr id="7" name="Imagen 6"/>
          <p:cNvPicPr>
            <a:picLocks noChangeAspect="1"/>
          </p:cNvPicPr>
          <p:nvPr/>
        </p:nvPicPr>
        <p:blipFill>
          <a:blip r:embed="rId3"/>
          <a:stretch>
            <a:fillRect/>
          </a:stretch>
        </p:blipFill>
        <p:spPr>
          <a:xfrm>
            <a:off x="10293048" y="232117"/>
            <a:ext cx="1712091" cy="954820"/>
          </a:xfrm>
          <a:prstGeom prst="rect">
            <a:avLst/>
          </a:prstGeom>
        </p:spPr>
      </p:pic>
      <p:pic>
        <p:nvPicPr>
          <p:cNvPr id="6" name="Imagen 5" descr="/Users/Borja/Desktop/werium.png"/>
          <p:cNvPicPr/>
          <p:nvPr/>
        </p:nvPicPr>
        <p:blipFill>
          <a:blip r:embed="rId4">
            <a:extLst>
              <a:ext uri="{28A0092B-C50C-407E-A947-70E740481C1C}">
                <a14:useLocalDpi xmlns:a14="http://schemas.microsoft.com/office/drawing/2010/main" val="0"/>
              </a:ext>
            </a:extLst>
          </a:blip>
          <a:srcRect/>
          <a:stretch>
            <a:fillRect/>
          </a:stretch>
        </p:blipFill>
        <p:spPr bwMode="auto">
          <a:xfrm>
            <a:off x="8290334" y="3774208"/>
            <a:ext cx="2513132" cy="2406459"/>
          </a:xfrm>
          <a:prstGeom prst="rect">
            <a:avLst/>
          </a:prstGeom>
          <a:noFill/>
          <a:ln>
            <a:noFill/>
          </a:ln>
        </p:spPr>
      </p:pic>
      <p:sp>
        <p:nvSpPr>
          <p:cNvPr id="4" name="CuadroTexto 3"/>
          <p:cNvSpPr txBox="1"/>
          <p:nvPr/>
        </p:nvSpPr>
        <p:spPr>
          <a:xfrm>
            <a:off x="838200" y="4411924"/>
            <a:ext cx="7636934" cy="1200329"/>
          </a:xfrm>
          <a:prstGeom prst="rect">
            <a:avLst/>
          </a:prstGeom>
          <a:noFill/>
        </p:spPr>
        <p:txBody>
          <a:bodyPr wrap="square" rtlCol="0">
            <a:spAutoFit/>
          </a:bodyPr>
          <a:lstStyle/>
          <a:p>
            <a:r>
              <a:rPr lang="es-ES_tradnl" dirty="0"/>
              <a:t>Para este proyecto he utilizado el dispositivo </a:t>
            </a:r>
            <a:r>
              <a:rPr lang="es-ES_tradnl" dirty="0" err="1"/>
              <a:t>Werium</a:t>
            </a:r>
            <a:r>
              <a:rPr lang="es-ES_tradnl" dirty="0"/>
              <a:t> Basic Pro. La solución propuesta se basa en almacenar los datos que genera este dispositivo en una base de datos, para más adelante poder visualizarlos en un navegador.</a:t>
            </a:r>
          </a:p>
          <a:p>
            <a:endParaRPr lang="es-ES_tradnl" dirty="0"/>
          </a:p>
        </p:txBody>
      </p:sp>
    </p:spTree>
    <p:extLst>
      <p:ext uri="{BB962C8B-B14F-4D97-AF65-F5344CB8AC3E}">
        <p14:creationId xmlns:p14="http://schemas.microsoft.com/office/powerpoint/2010/main" val="2100741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
            <a:lum/>
          </a:blip>
          <a:srcRect/>
          <a:stretch>
            <a:fillRect l="-1000" r="-1000"/>
          </a:stretch>
        </a:blip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a:xfrm>
            <a:off x="838200" y="365125"/>
            <a:ext cx="10515600" cy="699177"/>
          </a:xfrm>
        </p:spPr>
        <p:txBody>
          <a:bodyPr>
            <a:normAutofit/>
          </a:bodyPr>
          <a:lstStyle/>
          <a:p>
            <a:r>
              <a:rPr lang="es-ES_tradnl" sz="4000" dirty="0"/>
              <a:t>Solución Propuesta (</a:t>
            </a:r>
            <a:r>
              <a:rPr lang="es-ES_tradnl" sz="4000" dirty="0" smtClean="0"/>
              <a:t>II)</a:t>
            </a:r>
            <a:endParaRPr lang="es-ES_tradnl" sz="4000" dirty="0"/>
          </a:p>
        </p:txBody>
      </p:sp>
      <p:pic>
        <p:nvPicPr>
          <p:cNvPr id="3" name="Imagen 2" descr="/Users/Borja/Desktop/werium.png"/>
          <p:cNvPicPr/>
          <p:nvPr/>
        </p:nvPicPr>
        <p:blipFill>
          <a:blip r:embed="rId3">
            <a:extLst>
              <a:ext uri="{28A0092B-C50C-407E-A947-70E740481C1C}">
                <a14:useLocalDpi xmlns:a14="http://schemas.microsoft.com/office/drawing/2010/main" val="0"/>
              </a:ext>
            </a:extLst>
          </a:blip>
          <a:srcRect/>
          <a:stretch>
            <a:fillRect/>
          </a:stretch>
        </p:blipFill>
        <p:spPr bwMode="auto">
          <a:xfrm>
            <a:off x="1223951" y="897355"/>
            <a:ext cx="1934980" cy="1933893"/>
          </a:xfrm>
          <a:prstGeom prst="rect">
            <a:avLst/>
          </a:prstGeom>
          <a:noFill/>
          <a:ln>
            <a:noFill/>
          </a:ln>
        </p:spPr>
      </p:pic>
      <p:pic>
        <p:nvPicPr>
          <p:cNvPr id="4" name="Imagen 3"/>
          <p:cNvPicPr/>
          <p:nvPr/>
        </p:nvPicPr>
        <p:blipFill>
          <a:blip r:embed="rId4">
            <a:extLst>
              <a:ext uri="{BEBA8EAE-BF5A-486C-A8C5-ECC9F3942E4B}">
                <a14:imgProps xmlns:a14="http://schemas.microsoft.com/office/drawing/2010/main">
                  <a14:imgLayer r:embed="rId5">
                    <a14:imgEffect>
                      <a14:backgroundRemoval t="0" b="93789" l="3506" r="96863">
                        <a14:foregroundMark x1="71956" y1="52174" x2="71956" y2="52174"/>
                        <a14:foregroundMark x1="36162" y1="39130" x2="36162" y2="39130"/>
                        <a14:foregroundMark x1="82103" y1="73913" x2="82103" y2="73913"/>
                        <a14:foregroundMark x1="36900" y1="58385" x2="36900" y2="58385"/>
                        <a14:foregroundMark x1="37269" y1="57453" x2="37269" y2="57453"/>
                        <a14:foregroundMark x1="37823" y1="56522" x2="37823" y2="56522"/>
                        <a14:foregroundMark x1="38376" y1="55280" x2="38376" y2="55280"/>
                        <a14:foregroundMark x1="38930" y1="53727" x2="38930" y2="53727"/>
                        <a14:foregroundMark x1="39299" y1="52174" x2="39299" y2="52174"/>
                        <a14:foregroundMark x1="39483" y1="50311" x2="39483" y2="50311"/>
                        <a14:foregroundMark x1="39114" y1="45652" x2="39114" y2="45652"/>
                        <a14:foregroundMark x1="38007" y1="42547" x2="38007" y2="42547"/>
                        <a14:foregroundMark x1="38561" y1="43478" x2="38561" y2="43478"/>
                        <a14:foregroundMark x1="84317" y1="71739" x2="84317" y2="71739"/>
                        <a14:foregroundMark x1="85978" y1="68634" x2="85978" y2="68634"/>
                        <a14:foregroundMark x1="86716" y1="64286" x2="86716" y2="64286"/>
                        <a14:foregroundMark x1="86162" y1="57453" x2="86162" y2="57453"/>
                        <a14:foregroundMark x1="85609" y1="55590" x2="85609" y2="55590"/>
                        <a14:foregroundMark x1="81919" y1="45963" x2="81919" y2="45963"/>
                      </a14:backgroundRemoval>
                    </a14:imgEffect>
                  </a14:imgLayer>
                </a14:imgProps>
              </a:ext>
            </a:extLst>
          </a:blip>
          <a:stretch>
            <a:fillRect/>
          </a:stretch>
        </p:blipFill>
        <p:spPr>
          <a:xfrm>
            <a:off x="794933" y="2556043"/>
            <a:ext cx="2793017" cy="1782161"/>
          </a:xfrm>
          <a:prstGeom prst="rect">
            <a:avLst/>
          </a:prstGeom>
        </p:spPr>
      </p:pic>
      <p:pic>
        <p:nvPicPr>
          <p:cNvPr id="7" name="Imagen 6"/>
          <p:cNvPicPr>
            <a:picLocks noChangeAspect="1"/>
          </p:cNvPicPr>
          <p:nvPr/>
        </p:nvPicPr>
        <p:blipFill>
          <a:blip r:embed="rId6"/>
          <a:stretch>
            <a:fillRect/>
          </a:stretch>
        </p:blipFill>
        <p:spPr>
          <a:xfrm>
            <a:off x="5384695" y="1347870"/>
            <a:ext cx="1902294" cy="1902294"/>
          </a:xfrm>
          <a:prstGeom prst="rect">
            <a:avLst/>
          </a:prstGeom>
        </p:spPr>
      </p:pic>
      <p:pic>
        <p:nvPicPr>
          <p:cNvPr id="8" name="Imagen 7"/>
          <p:cNvPicPr>
            <a:picLocks noChangeAspect="1"/>
          </p:cNvPicPr>
          <p:nvPr/>
        </p:nvPicPr>
        <p:blipFill>
          <a:blip r:embed="rId7"/>
          <a:stretch>
            <a:fillRect/>
          </a:stretch>
        </p:blipFill>
        <p:spPr>
          <a:xfrm>
            <a:off x="7690549" y="3990099"/>
            <a:ext cx="3663251" cy="2251270"/>
          </a:xfrm>
          <a:prstGeom prst="rect">
            <a:avLst/>
          </a:prstGeom>
        </p:spPr>
      </p:pic>
      <p:pic>
        <p:nvPicPr>
          <p:cNvPr id="9" name="Imagen 8"/>
          <p:cNvPicPr>
            <a:picLocks noChangeAspect="1"/>
          </p:cNvPicPr>
          <p:nvPr/>
        </p:nvPicPr>
        <p:blipFill>
          <a:blip r:embed="rId8"/>
          <a:stretch>
            <a:fillRect/>
          </a:stretch>
        </p:blipFill>
        <p:spPr>
          <a:xfrm>
            <a:off x="8770583" y="4489715"/>
            <a:ext cx="1503181" cy="1503181"/>
          </a:xfrm>
          <a:prstGeom prst="rect">
            <a:avLst/>
          </a:prstGeom>
        </p:spPr>
      </p:pic>
      <p:sp>
        <p:nvSpPr>
          <p:cNvPr id="13" name="Flecha a la derecha con bandas 12"/>
          <p:cNvSpPr/>
          <p:nvPr/>
        </p:nvSpPr>
        <p:spPr>
          <a:xfrm>
            <a:off x="3668629" y="1864302"/>
            <a:ext cx="1554709" cy="869429"/>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6" name="Flecha curva 15"/>
          <p:cNvSpPr/>
          <p:nvPr/>
        </p:nvSpPr>
        <p:spPr>
          <a:xfrm rot="5400000">
            <a:off x="7824251" y="1641930"/>
            <a:ext cx="1785242" cy="2537052"/>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solidFill>
                <a:schemeClr val="tx1"/>
              </a:solidFill>
            </a:endParaRPr>
          </a:p>
        </p:txBody>
      </p:sp>
      <p:sp>
        <p:nvSpPr>
          <p:cNvPr id="17" name="CuadroTexto 16"/>
          <p:cNvSpPr txBox="1"/>
          <p:nvPr/>
        </p:nvSpPr>
        <p:spPr>
          <a:xfrm>
            <a:off x="838200" y="4364143"/>
            <a:ext cx="6610146" cy="2031325"/>
          </a:xfrm>
          <a:prstGeom prst="rect">
            <a:avLst/>
          </a:prstGeom>
          <a:noFill/>
        </p:spPr>
        <p:txBody>
          <a:bodyPr wrap="square" rtlCol="0">
            <a:spAutoFit/>
          </a:bodyPr>
          <a:lstStyle/>
          <a:p>
            <a:pPr marL="285750" indent="-285750">
              <a:buFont typeface="Arial" charset="0"/>
              <a:buChar char="•"/>
            </a:pPr>
            <a:r>
              <a:rPr lang="es-ES_tradnl" dirty="0" smtClean="0"/>
              <a:t>El dispositivo WBP genera un archivo CSV</a:t>
            </a:r>
          </a:p>
          <a:p>
            <a:pPr marL="285750" indent="-285750">
              <a:buFont typeface="Arial" charset="0"/>
              <a:buChar char="•"/>
            </a:pPr>
            <a:r>
              <a:rPr lang="es-ES_tradnl" dirty="0" smtClean="0"/>
              <a:t>La app web permite seleccionarlo y asociarle una fecha de medición</a:t>
            </a:r>
          </a:p>
          <a:p>
            <a:pPr marL="285750" indent="-285750">
              <a:buFont typeface="Arial" charset="0"/>
              <a:buChar char="•"/>
            </a:pPr>
            <a:r>
              <a:rPr lang="es-ES_tradnl" dirty="0" smtClean="0"/>
              <a:t>El navegador manda la información a un servidor</a:t>
            </a:r>
          </a:p>
          <a:p>
            <a:pPr marL="285750" indent="-285750">
              <a:buFont typeface="Arial" charset="0"/>
              <a:buChar char="•"/>
            </a:pPr>
            <a:r>
              <a:rPr lang="es-ES_tradnl" dirty="0" smtClean="0"/>
              <a:t>El servidor tiene acceso a una base de datos</a:t>
            </a:r>
          </a:p>
          <a:p>
            <a:pPr marL="285750" indent="-285750">
              <a:buFont typeface="Arial" charset="0"/>
              <a:buChar char="•"/>
            </a:pPr>
            <a:r>
              <a:rPr lang="es-ES_tradnl" dirty="0" smtClean="0"/>
              <a:t>Se almacenan los datos en la base de datos</a:t>
            </a:r>
          </a:p>
          <a:p>
            <a:pPr marL="285750" indent="-285750">
              <a:buFont typeface="Arial" charset="0"/>
              <a:buChar char="•"/>
            </a:pPr>
            <a:r>
              <a:rPr lang="es-ES_tradnl" dirty="0" smtClean="0"/>
              <a:t>La app web permite graficar los datos</a:t>
            </a:r>
            <a:endParaRPr lang="es-ES_tradnl" dirty="0"/>
          </a:p>
        </p:txBody>
      </p:sp>
      <p:pic>
        <p:nvPicPr>
          <p:cNvPr id="18" name="Imagen 17"/>
          <p:cNvPicPr>
            <a:picLocks noChangeAspect="1"/>
          </p:cNvPicPr>
          <p:nvPr/>
        </p:nvPicPr>
        <p:blipFill>
          <a:blip r:embed="rId9"/>
          <a:stretch>
            <a:fillRect/>
          </a:stretch>
        </p:blipFill>
        <p:spPr>
          <a:xfrm>
            <a:off x="10293048" y="232117"/>
            <a:ext cx="1712091" cy="954820"/>
          </a:xfrm>
          <a:prstGeom prst="rect">
            <a:avLst/>
          </a:prstGeom>
        </p:spPr>
      </p:pic>
    </p:spTree>
    <p:extLst>
      <p:ext uri="{BB962C8B-B14F-4D97-AF65-F5344CB8AC3E}">
        <p14:creationId xmlns:p14="http://schemas.microsoft.com/office/powerpoint/2010/main" val="8277507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7">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
                                            <p:txEl>
                                              <p:pRg st="2" end="2"/>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7">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7">
                                            <p:txEl>
                                              <p:pRg st="4" end="4"/>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7">
                                            <p:txEl>
                                              <p:pRg st="5" end="5"/>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8"/>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
            <a:lum/>
          </a:blip>
          <a:srcRect/>
          <a:stretch>
            <a:fillRect l="-1000" r="-1000"/>
          </a:stretch>
        </a:blip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ES_tradnl" sz="4000" dirty="0" smtClean="0"/>
              <a:t>Estado del Arte (I)</a:t>
            </a:r>
            <a:endParaRPr lang="es-ES_tradnl" sz="4000" dirty="0"/>
          </a:p>
        </p:txBody>
      </p:sp>
      <p:sp>
        <p:nvSpPr>
          <p:cNvPr id="4" name="CuadroTexto 3"/>
          <p:cNvSpPr txBox="1"/>
          <p:nvPr/>
        </p:nvSpPr>
        <p:spPr>
          <a:xfrm>
            <a:off x="838200" y="1690688"/>
            <a:ext cx="10515600" cy="646331"/>
          </a:xfrm>
          <a:prstGeom prst="rect">
            <a:avLst/>
          </a:prstGeom>
          <a:noFill/>
        </p:spPr>
        <p:txBody>
          <a:bodyPr wrap="square" rtlCol="0">
            <a:spAutoFit/>
          </a:bodyPr>
          <a:lstStyle/>
          <a:p>
            <a:r>
              <a:rPr lang="es-ES_tradnl" dirty="0" smtClean="0">
                <a:sym typeface="Wingdings"/>
              </a:rPr>
              <a:t>Las tecnologías que han hecho posible el cumplimiento de requisitos acordes al cliente son las siguientes: </a:t>
            </a:r>
          </a:p>
          <a:p>
            <a:pPr marL="285750" indent="-285750">
              <a:buFontTx/>
              <a:buChar char="-"/>
            </a:pPr>
            <a:endParaRPr lang="es-ES_tradnl" dirty="0" smtClean="0">
              <a:sym typeface="Wingdings"/>
            </a:endParaRPr>
          </a:p>
        </p:txBody>
      </p:sp>
      <p:pic>
        <p:nvPicPr>
          <p:cNvPr id="5" name="Imagen 4"/>
          <p:cNvPicPr>
            <a:picLocks noChangeAspect="1"/>
          </p:cNvPicPr>
          <p:nvPr/>
        </p:nvPicPr>
        <p:blipFill>
          <a:blip r:embed="rId3"/>
          <a:stretch>
            <a:fillRect/>
          </a:stretch>
        </p:blipFill>
        <p:spPr>
          <a:xfrm>
            <a:off x="10293048" y="232117"/>
            <a:ext cx="1712091" cy="954820"/>
          </a:xfrm>
          <a:prstGeom prst="rect">
            <a:avLst/>
          </a:prstGeom>
        </p:spPr>
      </p:pic>
      <p:sp>
        <p:nvSpPr>
          <p:cNvPr id="6" name="CuadroTexto 5"/>
          <p:cNvSpPr txBox="1"/>
          <p:nvPr/>
        </p:nvSpPr>
        <p:spPr>
          <a:xfrm>
            <a:off x="838201" y="2194439"/>
            <a:ext cx="2984292" cy="3477875"/>
          </a:xfrm>
          <a:prstGeom prst="rect">
            <a:avLst/>
          </a:prstGeom>
          <a:noFill/>
        </p:spPr>
        <p:txBody>
          <a:bodyPr wrap="square" rtlCol="0">
            <a:spAutoFit/>
          </a:bodyPr>
          <a:lstStyle/>
          <a:p>
            <a:r>
              <a:rPr lang="es-ES_tradnl" sz="2000" b="1" dirty="0" smtClean="0"/>
              <a:t>Cliente:</a:t>
            </a:r>
          </a:p>
          <a:p>
            <a:endParaRPr lang="es-ES_tradnl" dirty="0" smtClean="0"/>
          </a:p>
          <a:p>
            <a:pPr marL="285750" indent="-285750">
              <a:buFont typeface="Courier New" charset="0"/>
              <a:buChar char="o"/>
            </a:pPr>
            <a:r>
              <a:rPr lang="es-ES_tradnl" dirty="0" smtClean="0"/>
              <a:t>JavaScript/HTML/CSS</a:t>
            </a:r>
          </a:p>
          <a:p>
            <a:pPr marL="285750" indent="-285750">
              <a:buFont typeface="Courier New" charset="0"/>
              <a:buChar char="o"/>
            </a:pPr>
            <a:r>
              <a:rPr lang="es-ES_tradnl" dirty="0" err="1" smtClean="0"/>
              <a:t>ChartJS</a:t>
            </a:r>
            <a:endParaRPr lang="es-ES_tradnl" dirty="0" smtClean="0"/>
          </a:p>
          <a:p>
            <a:pPr marL="285750" indent="-285750">
              <a:buFont typeface="Courier New" charset="0"/>
              <a:buChar char="o"/>
            </a:pPr>
            <a:r>
              <a:rPr lang="es-ES_tradnl" dirty="0" err="1" smtClean="0"/>
              <a:t>PapaParse</a:t>
            </a:r>
            <a:endParaRPr lang="es-ES_tradnl" dirty="0"/>
          </a:p>
          <a:p>
            <a:pPr marL="285750" indent="-285750">
              <a:buFont typeface="Courier New" charset="0"/>
              <a:buChar char="o"/>
            </a:pPr>
            <a:endParaRPr lang="es-ES_tradnl" dirty="0" smtClean="0"/>
          </a:p>
          <a:p>
            <a:r>
              <a:rPr lang="es-ES_tradnl" sz="2000" b="1" dirty="0" smtClean="0"/>
              <a:t>Servidor:</a:t>
            </a:r>
          </a:p>
          <a:p>
            <a:endParaRPr lang="es-ES_tradnl" dirty="0" smtClean="0"/>
          </a:p>
          <a:p>
            <a:pPr marL="285750" indent="-285750">
              <a:buFont typeface="Courier New" charset="0"/>
              <a:buChar char="o"/>
            </a:pPr>
            <a:r>
              <a:rPr lang="es-ES_tradnl" dirty="0" smtClean="0"/>
              <a:t>NodeJS</a:t>
            </a:r>
          </a:p>
          <a:p>
            <a:pPr marL="285750" indent="-285750">
              <a:buFont typeface="Courier New" charset="0"/>
              <a:buChar char="o"/>
            </a:pPr>
            <a:r>
              <a:rPr lang="es-ES_tradnl" dirty="0" smtClean="0"/>
              <a:t>Express</a:t>
            </a:r>
          </a:p>
          <a:p>
            <a:pPr marL="285750" indent="-285750">
              <a:buFont typeface="Courier New" charset="0"/>
              <a:buChar char="o"/>
            </a:pPr>
            <a:r>
              <a:rPr lang="es-ES_tradnl" dirty="0" err="1" smtClean="0"/>
              <a:t>Socket.io</a:t>
            </a:r>
            <a:endParaRPr lang="es-ES_tradnl" dirty="0" smtClean="0"/>
          </a:p>
          <a:p>
            <a:pPr marL="285750" indent="-285750">
              <a:buFont typeface="Courier New" charset="0"/>
              <a:buChar char="o"/>
            </a:pPr>
            <a:r>
              <a:rPr lang="es-ES_tradnl" dirty="0" err="1" smtClean="0"/>
              <a:t>SQLite</a:t>
            </a:r>
            <a:endParaRPr lang="es-ES_tradnl" dirty="0"/>
          </a:p>
        </p:txBody>
      </p:sp>
      <p:pic>
        <p:nvPicPr>
          <p:cNvPr id="7" name="Imagen 6"/>
          <p:cNvPicPr>
            <a:picLocks noChangeAspect="1"/>
          </p:cNvPicPr>
          <p:nvPr/>
        </p:nvPicPr>
        <p:blipFill>
          <a:blip r:embed="rId4"/>
          <a:stretch>
            <a:fillRect/>
          </a:stretch>
        </p:blipFill>
        <p:spPr>
          <a:xfrm>
            <a:off x="4373588" y="2380832"/>
            <a:ext cx="5175146" cy="3105088"/>
          </a:xfrm>
          <a:prstGeom prst="rect">
            <a:avLst/>
          </a:prstGeom>
        </p:spPr>
      </p:pic>
    </p:spTree>
    <p:extLst>
      <p:ext uri="{BB962C8B-B14F-4D97-AF65-F5344CB8AC3E}">
        <p14:creationId xmlns:p14="http://schemas.microsoft.com/office/powerpoint/2010/main" val="160208066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
            <a:lum/>
          </a:blip>
          <a:srcRect/>
          <a:stretch>
            <a:fillRect l="-1000" r="-1000"/>
          </a:stretch>
        </a:blip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ES_tradnl" sz="4000" dirty="0"/>
              <a:t>Estado del Arte (</a:t>
            </a:r>
            <a:r>
              <a:rPr lang="es-ES_tradnl" sz="4000" dirty="0" smtClean="0"/>
              <a:t>II)</a:t>
            </a:r>
            <a:endParaRPr lang="es-ES_tradnl" sz="4000" dirty="0"/>
          </a:p>
        </p:txBody>
      </p:sp>
      <p:sp>
        <p:nvSpPr>
          <p:cNvPr id="4" name="Rectángulo 3"/>
          <p:cNvSpPr/>
          <p:nvPr/>
        </p:nvSpPr>
        <p:spPr>
          <a:xfrm>
            <a:off x="687605" y="3422796"/>
            <a:ext cx="2185086" cy="923330"/>
          </a:xfrm>
          <a:prstGeom prst="rect">
            <a:avLst/>
          </a:prstGeom>
          <a:noFill/>
          <a:ln>
            <a:noFill/>
          </a:ln>
        </p:spPr>
        <p:txBody>
          <a:bodyPr wrap="none" lIns="91440" tIns="45720" rIns="91440" bIns="45720">
            <a:spAutoFit/>
          </a:bodyPr>
          <a:lstStyle/>
          <a:p>
            <a:pPr algn="ctr"/>
            <a:r>
              <a:rPr lang="es-ES" sz="5400" b="1" cap="none" spc="0" dirty="0" smtClean="0">
                <a:ln w="9525">
                  <a:solidFill>
                    <a:schemeClr val="bg1"/>
                  </a:solidFill>
                  <a:prstDash val="solid"/>
                </a:ln>
                <a:solidFill>
                  <a:schemeClr val="accent1"/>
                </a:solidFill>
                <a:effectLst>
                  <a:outerShdw blurRad="12700" dist="38100" dir="2700000" algn="tl" rotWithShape="0">
                    <a:schemeClr val="accent5">
                      <a:lumMod val="60000"/>
                      <a:lumOff val="40000"/>
                    </a:schemeClr>
                  </a:outerShdw>
                </a:effectLst>
              </a:rPr>
              <a:t>Cliente</a:t>
            </a:r>
            <a:endParaRPr lang="es-ES" sz="5400" b="1" cap="none" spc="0" dirty="0">
              <a:ln w="9525">
                <a:solidFill>
                  <a:schemeClr val="bg1"/>
                </a:solidFill>
                <a:prstDash val="solid"/>
              </a:ln>
              <a:solidFill>
                <a:schemeClr val="accent1"/>
              </a:solidFill>
              <a:effectLst>
                <a:outerShdw blurRad="12700" dist="38100" dir="2700000" algn="tl" rotWithShape="0">
                  <a:schemeClr val="accent5">
                    <a:lumMod val="60000"/>
                    <a:lumOff val="40000"/>
                  </a:schemeClr>
                </a:outerShdw>
              </a:effectLst>
            </a:endParaRPr>
          </a:p>
        </p:txBody>
      </p:sp>
      <p:sp>
        <p:nvSpPr>
          <p:cNvPr id="6" name="Rectángulo 5"/>
          <p:cNvSpPr/>
          <p:nvPr/>
        </p:nvSpPr>
        <p:spPr>
          <a:xfrm>
            <a:off x="3554748" y="1784604"/>
            <a:ext cx="2541251" cy="584775"/>
          </a:xfrm>
          <a:prstGeom prst="rect">
            <a:avLst/>
          </a:prstGeom>
          <a:noFill/>
        </p:spPr>
        <p:txBody>
          <a:bodyPr wrap="square" lIns="91440" tIns="45720" rIns="91440" bIns="45720">
            <a:spAutoFit/>
          </a:bodyPr>
          <a:lstStyle/>
          <a:p>
            <a:pPr algn="ctr"/>
            <a:r>
              <a:rPr lang="es-ES" sz="3200" b="1" cap="none" spc="0" dirty="0" smtClean="0">
                <a:ln w="9525">
                  <a:solidFill>
                    <a:schemeClr val="bg1"/>
                  </a:solidFill>
                  <a:prstDash val="solid"/>
                </a:ln>
                <a:solidFill>
                  <a:schemeClr val="accent1"/>
                </a:solidFill>
                <a:effectLst>
                  <a:outerShdw blurRad="12700" dist="38100" dir="2700000" algn="tl" rotWithShape="0">
                    <a:schemeClr val="accent5">
                      <a:lumMod val="60000"/>
                      <a:lumOff val="40000"/>
                    </a:schemeClr>
                  </a:outerShdw>
                </a:effectLst>
              </a:rPr>
              <a:t>HTML</a:t>
            </a:r>
            <a:endParaRPr lang="es-ES" sz="3200" b="1" cap="none" spc="0" dirty="0">
              <a:ln w="9525">
                <a:solidFill>
                  <a:schemeClr val="bg1"/>
                </a:solidFill>
                <a:prstDash val="solid"/>
              </a:ln>
              <a:solidFill>
                <a:schemeClr val="accent1"/>
              </a:solidFill>
              <a:effectLst>
                <a:outerShdw blurRad="12700" dist="38100" dir="2700000" algn="tl" rotWithShape="0">
                  <a:schemeClr val="accent5">
                    <a:lumMod val="60000"/>
                    <a:lumOff val="40000"/>
                  </a:schemeClr>
                </a:outerShdw>
              </a:effectLst>
            </a:endParaRPr>
          </a:p>
        </p:txBody>
      </p:sp>
      <p:sp>
        <p:nvSpPr>
          <p:cNvPr id="7" name="CuadroTexto 6"/>
          <p:cNvSpPr txBox="1"/>
          <p:nvPr/>
        </p:nvSpPr>
        <p:spPr>
          <a:xfrm>
            <a:off x="6550702" y="1784604"/>
            <a:ext cx="4047344" cy="646331"/>
          </a:xfrm>
          <a:prstGeom prst="rect">
            <a:avLst/>
          </a:prstGeom>
          <a:noFill/>
        </p:spPr>
        <p:txBody>
          <a:bodyPr wrap="square" rtlCol="0">
            <a:spAutoFit/>
          </a:bodyPr>
          <a:lstStyle/>
          <a:p>
            <a:r>
              <a:rPr lang="es-ES_tradnl" dirty="0" smtClean="0"/>
              <a:t>Lenguaje de programación que dictamina el contenido de una página web.</a:t>
            </a:r>
            <a:endParaRPr lang="es-ES_tradnl" dirty="0"/>
          </a:p>
        </p:txBody>
      </p:sp>
      <p:sp>
        <p:nvSpPr>
          <p:cNvPr id="8" name="Rectángulo 7"/>
          <p:cNvSpPr/>
          <p:nvPr/>
        </p:nvSpPr>
        <p:spPr>
          <a:xfrm>
            <a:off x="3554747" y="2688339"/>
            <a:ext cx="2541251" cy="584775"/>
          </a:xfrm>
          <a:prstGeom prst="rect">
            <a:avLst/>
          </a:prstGeom>
          <a:noFill/>
        </p:spPr>
        <p:txBody>
          <a:bodyPr wrap="square" lIns="91440" tIns="45720" rIns="91440" bIns="45720">
            <a:spAutoFit/>
          </a:bodyPr>
          <a:lstStyle/>
          <a:p>
            <a:pPr algn="ctr"/>
            <a:r>
              <a:rPr lang="es-ES" sz="3200" b="1" cap="none" spc="0" dirty="0" smtClean="0">
                <a:ln w="9525">
                  <a:solidFill>
                    <a:schemeClr val="bg1"/>
                  </a:solidFill>
                  <a:prstDash val="solid"/>
                </a:ln>
                <a:solidFill>
                  <a:schemeClr val="accent1"/>
                </a:solidFill>
                <a:effectLst>
                  <a:outerShdw blurRad="12700" dist="38100" dir="2700000" algn="tl" rotWithShape="0">
                    <a:schemeClr val="accent5">
                      <a:lumMod val="60000"/>
                      <a:lumOff val="40000"/>
                    </a:schemeClr>
                  </a:outerShdw>
                </a:effectLst>
              </a:rPr>
              <a:t>CSS</a:t>
            </a:r>
            <a:endParaRPr lang="es-ES" sz="3200" b="1" cap="none" spc="0" dirty="0">
              <a:ln w="9525">
                <a:solidFill>
                  <a:schemeClr val="bg1"/>
                </a:solidFill>
                <a:prstDash val="solid"/>
              </a:ln>
              <a:solidFill>
                <a:schemeClr val="accent1"/>
              </a:solidFill>
              <a:effectLst>
                <a:outerShdw blurRad="12700" dist="38100" dir="2700000" algn="tl" rotWithShape="0">
                  <a:schemeClr val="accent5">
                    <a:lumMod val="60000"/>
                    <a:lumOff val="40000"/>
                  </a:schemeClr>
                </a:outerShdw>
              </a:effectLst>
            </a:endParaRPr>
          </a:p>
        </p:txBody>
      </p:sp>
      <p:sp>
        <p:nvSpPr>
          <p:cNvPr id="11" name="CuadroTexto 10"/>
          <p:cNvSpPr txBox="1"/>
          <p:nvPr/>
        </p:nvSpPr>
        <p:spPr>
          <a:xfrm>
            <a:off x="6550700" y="2657560"/>
            <a:ext cx="4047344" cy="646331"/>
          </a:xfrm>
          <a:prstGeom prst="rect">
            <a:avLst/>
          </a:prstGeom>
          <a:noFill/>
        </p:spPr>
        <p:txBody>
          <a:bodyPr wrap="square" rtlCol="0">
            <a:spAutoFit/>
          </a:bodyPr>
          <a:lstStyle/>
          <a:p>
            <a:r>
              <a:rPr lang="es-ES_tradnl" dirty="0" smtClean="0"/>
              <a:t>Lenguaje de programación que dictamina el aspecto de una página web.</a:t>
            </a:r>
            <a:endParaRPr lang="es-ES_tradnl" dirty="0"/>
          </a:p>
        </p:txBody>
      </p:sp>
      <p:sp>
        <p:nvSpPr>
          <p:cNvPr id="12" name="Rectángulo 11"/>
          <p:cNvSpPr/>
          <p:nvPr/>
        </p:nvSpPr>
        <p:spPr>
          <a:xfrm>
            <a:off x="3554747" y="3592074"/>
            <a:ext cx="2541251" cy="584775"/>
          </a:xfrm>
          <a:prstGeom prst="rect">
            <a:avLst/>
          </a:prstGeom>
          <a:noFill/>
        </p:spPr>
        <p:txBody>
          <a:bodyPr wrap="square" lIns="91440" tIns="45720" rIns="91440" bIns="45720">
            <a:spAutoFit/>
          </a:bodyPr>
          <a:lstStyle/>
          <a:p>
            <a:pPr algn="ctr"/>
            <a:r>
              <a:rPr lang="es-ES" sz="3200" b="1" dirty="0" smtClean="0">
                <a:ln w="9525">
                  <a:solidFill>
                    <a:schemeClr val="bg1"/>
                  </a:solidFill>
                  <a:prstDash val="solid"/>
                </a:ln>
                <a:solidFill>
                  <a:schemeClr val="accent1"/>
                </a:solidFill>
                <a:effectLst>
                  <a:outerShdw blurRad="12700" dist="38100" dir="2700000" algn="tl" rotWithShape="0">
                    <a:schemeClr val="accent5">
                      <a:lumMod val="60000"/>
                      <a:lumOff val="40000"/>
                    </a:schemeClr>
                  </a:outerShdw>
                </a:effectLst>
              </a:rPr>
              <a:t>JavaScript</a:t>
            </a:r>
            <a:endParaRPr lang="es-ES" sz="3200" b="1" cap="none" spc="0" dirty="0">
              <a:ln w="9525">
                <a:solidFill>
                  <a:schemeClr val="bg1"/>
                </a:solidFill>
                <a:prstDash val="solid"/>
              </a:ln>
              <a:solidFill>
                <a:schemeClr val="accent1"/>
              </a:solidFill>
              <a:effectLst>
                <a:outerShdw blurRad="12700" dist="38100" dir="2700000" algn="tl" rotWithShape="0">
                  <a:schemeClr val="accent5">
                    <a:lumMod val="60000"/>
                    <a:lumOff val="40000"/>
                  </a:schemeClr>
                </a:outerShdw>
              </a:effectLst>
            </a:endParaRPr>
          </a:p>
        </p:txBody>
      </p:sp>
      <p:sp>
        <p:nvSpPr>
          <p:cNvPr id="14" name="CuadroTexto 13"/>
          <p:cNvSpPr txBox="1"/>
          <p:nvPr/>
        </p:nvSpPr>
        <p:spPr>
          <a:xfrm>
            <a:off x="6550700" y="3581771"/>
            <a:ext cx="4047344" cy="646331"/>
          </a:xfrm>
          <a:prstGeom prst="rect">
            <a:avLst/>
          </a:prstGeom>
          <a:noFill/>
        </p:spPr>
        <p:txBody>
          <a:bodyPr wrap="square" rtlCol="0">
            <a:spAutoFit/>
          </a:bodyPr>
          <a:lstStyle/>
          <a:p>
            <a:r>
              <a:rPr lang="es-ES_tradnl" dirty="0" smtClean="0"/>
              <a:t>Lenguaje de programación que dictamina </a:t>
            </a:r>
            <a:r>
              <a:rPr lang="es-ES_tradnl" smtClean="0"/>
              <a:t>el funcionamiento </a:t>
            </a:r>
            <a:r>
              <a:rPr lang="es-ES_tradnl" dirty="0" smtClean="0"/>
              <a:t>de una página web.</a:t>
            </a:r>
            <a:endParaRPr lang="es-ES_tradnl" dirty="0"/>
          </a:p>
        </p:txBody>
      </p:sp>
      <p:sp>
        <p:nvSpPr>
          <p:cNvPr id="15" name="Abrir llave 14"/>
          <p:cNvSpPr/>
          <p:nvPr/>
        </p:nvSpPr>
        <p:spPr>
          <a:xfrm>
            <a:off x="3100043" y="1503587"/>
            <a:ext cx="648000" cy="4841823"/>
          </a:xfrm>
          <a:prstGeom prst="leftBrace">
            <a:avLst/>
          </a:prstGeom>
          <a:noFill/>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_tradnl"/>
          </a:p>
        </p:txBody>
      </p:sp>
      <p:sp>
        <p:nvSpPr>
          <p:cNvPr id="16" name="Rectángulo 15"/>
          <p:cNvSpPr/>
          <p:nvPr/>
        </p:nvSpPr>
        <p:spPr>
          <a:xfrm>
            <a:off x="3554747" y="4495809"/>
            <a:ext cx="2541251" cy="584775"/>
          </a:xfrm>
          <a:prstGeom prst="rect">
            <a:avLst/>
          </a:prstGeom>
          <a:noFill/>
        </p:spPr>
        <p:txBody>
          <a:bodyPr wrap="square" lIns="91440" tIns="45720" rIns="91440" bIns="45720">
            <a:spAutoFit/>
          </a:bodyPr>
          <a:lstStyle/>
          <a:p>
            <a:pPr algn="ctr"/>
            <a:r>
              <a:rPr lang="es-ES" sz="3200" b="1" dirty="0" smtClean="0">
                <a:ln w="9525">
                  <a:solidFill>
                    <a:schemeClr val="bg1"/>
                  </a:solidFill>
                  <a:prstDash val="solid"/>
                </a:ln>
                <a:solidFill>
                  <a:schemeClr val="accent1"/>
                </a:solidFill>
                <a:effectLst>
                  <a:outerShdw blurRad="12700" dist="38100" dir="2700000" algn="tl" rotWithShape="0">
                    <a:schemeClr val="accent5">
                      <a:lumMod val="60000"/>
                      <a:lumOff val="40000"/>
                    </a:schemeClr>
                  </a:outerShdw>
                </a:effectLst>
              </a:rPr>
              <a:t>ChartJS</a:t>
            </a:r>
            <a:endParaRPr lang="es-ES" sz="3200" b="1" cap="none" spc="0" dirty="0">
              <a:ln w="9525">
                <a:solidFill>
                  <a:schemeClr val="bg1"/>
                </a:solidFill>
                <a:prstDash val="solid"/>
              </a:ln>
              <a:solidFill>
                <a:schemeClr val="accent1"/>
              </a:solidFill>
              <a:effectLst>
                <a:outerShdw blurRad="12700" dist="38100" dir="2700000" algn="tl" rotWithShape="0">
                  <a:schemeClr val="accent5">
                    <a:lumMod val="60000"/>
                    <a:lumOff val="40000"/>
                  </a:schemeClr>
                </a:outerShdw>
              </a:effectLst>
            </a:endParaRPr>
          </a:p>
        </p:txBody>
      </p:sp>
      <p:sp>
        <p:nvSpPr>
          <p:cNvPr id="17" name="CuadroTexto 16"/>
          <p:cNvSpPr txBox="1"/>
          <p:nvPr/>
        </p:nvSpPr>
        <p:spPr>
          <a:xfrm>
            <a:off x="6550700" y="4465030"/>
            <a:ext cx="4047344" cy="646331"/>
          </a:xfrm>
          <a:prstGeom prst="rect">
            <a:avLst/>
          </a:prstGeom>
          <a:noFill/>
        </p:spPr>
        <p:txBody>
          <a:bodyPr wrap="square" rtlCol="0">
            <a:spAutoFit/>
          </a:bodyPr>
          <a:lstStyle/>
          <a:p>
            <a:r>
              <a:rPr lang="es-ES_tradnl" dirty="0" smtClean="0"/>
              <a:t>Plataforma de JavaScript que permite crear gráfico simples e interactivos.</a:t>
            </a:r>
            <a:endParaRPr lang="es-ES_tradnl" dirty="0"/>
          </a:p>
        </p:txBody>
      </p:sp>
      <p:sp>
        <p:nvSpPr>
          <p:cNvPr id="18" name="Rectángulo 17"/>
          <p:cNvSpPr/>
          <p:nvPr/>
        </p:nvSpPr>
        <p:spPr>
          <a:xfrm>
            <a:off x="3554746" y="5399544"/>
            <a:ext cx="2541251" cy="584775"/>
          </a:xfrm>
          <a:prstGeom prst="rect">
            <a:avLst/>
          </a:prstGeom>
          <a:noFill/>
        </p:spPr>
        <p:txBody>
          <a:bodyPr wrap="square" lIns="91440" tIns="45720" rIns="91440" bIns="45720">
            <a:spAutoFit/>
          </a:bodyPr>
          <a:lstStyle/>
          <a:p>
            <a:pPr algn="ctr"/>
            <a:r>
              <a:rPr lang="es-ES" sz="3200" b="1" cap="none" spc="0" dirty="0" smtClean="0">
                <a:ln w="9525">
                  <a:solidFill>
                    <a:schemeClr val="bg1"/>
                  </a:solidFill>
                  <a:prstDash val="solid"/>
                </a:ln>
                <a:solidFill>
                  <a:schemeClr val="accent1"/>
                </a:solidFill>
                <a:effectLst>
                  <a:outerShdw blurRad="12700" dist="38100" dir="2700000" algn="tl" rotWithShape="0">
                    <a:schemeClr val="accent5">
                      <a:lumMod val="60000"/>
                      <a:lumOff val="40000"/>
                    </a:schemeClr>
                  </a:outerShdw>
                </a:effectLst>
              </a:rPr>
              <a:t>PapaParse</a:t>
            </a:r>
            <a:endParaRPr lang="es-ES" sz="3200" b="1" cap="none" spc="0" dirty="0">
              <a:ln w="9525">
                <a:solidFill>
                  <a:schemeClr val="bg1"/>
                </a:solidFill>
                <a:prstDash val="solid"/>
              </a:ln>
              <a:solidFill>
                <a:schemeClr val="accent1"/>
              </a:solidFill>
              <a:effectLst>
                <a:outerShdw blurRad="12700" dist="38100" dir="2700000" algn="tl" rotWithShape="0">
                  <a:schemeClr val="accent5">
                    <a:lumMod val="60000"/>
                    <a:lumOff val="40000"/>
                  </a:schemeClr>
                </a:outerShdw>
              </a:effectLst>
            </a:endParaRPr>
          </a:p>
        </p:txBody>
      </p:sp>
      <p:sp>
        <p:nvSpPr>
          <p:cNvPr id="19" name="CuadroTexto 18"/>
          <p:cNvSpPr txBox="1"/>
          <p:nvPr/>
        </p:nvSpPr>
        <p:spPr>
          <a:xfrm>
            <a:off x="6550700" y="5368765"/>
            <a:ext cx="4047344" cy="646331"/>
          </a:xfrm>
          <a:prstGeom prst="rect">
            <a:avLst/>
          </a:prstGeom>
          <a:noFill/>
        </p:spPr>
        <p:txBody>
          <a:bodyPr wrap="square" rtlCol="0">
            <a:spAutoFit/>
          </a:bodyPr>
          <a:lstStyle/>
          <a:p>
            <a:r>
              <a:rPr lang="es-ES_tradnl" dirty="0" smtClean="0"/>
              <a:t>Analizador sintáctico que convierte archivos CSV a objetos JSON.</a:t>
            </a:r>
            <a:endParaRPr lang="es-ES_tradnl" dirty="0"/>
          </a:p>
        </p:txBody>
      </p:sp>
      <p:sp>
        <p:nvSpPr>
          <p:cNvPr id="20" name="Cheurón 19"/>
          <p:cNvSpPr/>
          <p:nvPr/>
        </p:nvSpPr>
        <p:spPr>
          <a:xfrm>
            <a:off x="5898788" y="1942877"/>
            <a:ext cx="524656" cy="329784"/>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solidFill>
                <a:schemeClr val="tx1"/>
              </a:solidFill>
            </a:endParaRPr>
          </a:p>
        </p:txBody>
      </p:sp>
      <p:sp>
        <p:nvSpPr>
          <p:cNvPr id="21" name="Cheurón 20"/>
          <p:cNvSpPr/>
          <p:nvPr/>
        </p:nvSpPr>
        <p:spPr>
          <a:xfrm>
            <a:off x="5898788" y="2829623"/>
            <a:ext cx="524656" cy="329784"/>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solidFill>
                <a:schemeClr val="tx1"/>
              </a:solidFill>
            </a:endParaRPr>
          </a:p>
        </p:txBody>
      </p:sp>
      <p:sp>
        <p:nvSpPr>
          <p:cNvPr id="22" name="Cheurón 21"/>
          <p:cNvSpPr/>
          <p:nvPr/>
        </p:nvSpPr>
        <p:spPr>
          <a:xfrm>
            <a:off x="5899958" y="3759606"/>
            <a:ext cx="524656" cy="329784"/>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solidFill>
                <a:schemeClr val="tx1"/>
              </a:solidFill>
            </a:endParaRPr>
          </a:p>
        </p:txBody>
      </p:sp>
      <p:sp>
        <p:nvSpPr>
          <p:cNvPr id="23" name="Cheurón 22"/>
          <p:cNvSpPr/>
          <p:nvPr/>
        </p:nvSpPr>
        <p:spPr>
          <a:xfrm>
            <a:off x="5899958" y="4624940"/>
            <a:ext cx="524656" cy="329784"/>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solidFill>
                <a:schemeClr val="tx1"/>
              </a:solidFill>
            </a:endParaRPr>
          </a:p>
        </p:txBody>
      </p:sp>
      <p:sp>
        <p:nvSpPr>
          <p:cNvPr id="24" name="Cheurón 23"/>
          <p:cNvSpPr/>
          <p:nvPr/>
        </p:nvSpPr>
        <p:spPr>
          <a:xfrm>
            <a:off x="5899958" y="5595134"/>
            <a:ext cx="524656" cy="329784"/>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solidFill>
                <a:schemeClr val="tx1"/>
              </a:solidFill>
            </a:endParaRPr>
          </a:p>
        </p:txBody>
      </p:sp>
      <p:pic>
        <p:nvPicPr>
          <p:cNvPr id="25" name="Imagen 24"/>
          <p:cNvPicPr>
            <a:picLocks noChangeAspect="1"/>
          </p:cNvPicPr>
          <p:nvPr/>
        </p:nvPicPr>
        <p:blipFill>
          <a:blip r:embed="rId3"/>
          <a:stretch>
            <a:fillRect/>
          </a:stretch>
        </p:blipFill>
        <p:spPr>
          <a:xfrm>
            <a:off x="10293048" y="232117"/>
            <a:ext cx="1712091" cy="954820"/>
          </a:xfrm>
          <a:prstGeom prst="rect">
            <a:avLst/>
          </a:prstGeom>
        </p:spPr>
      </p:pic>
    </p:spTree>
    <p:extLst>
      <p:ext uri="{BB962C8B-B14F-4D97-AF65-F5344CB8AC3E}">
        <p14:creationId xmlns:p14="http://schemas.microsoft.com/office/powerpoint/2010/main" val="1680462946"/>
      </p:ext>
    </p:extLst>
  </p:cSld>
  <p:clrMapOvr>
    <a:masterClrMapping/>
  </p:clrMapOvr>
  <p:timing>
    <p:tnLst>
      <p:par>
        <p:cTn id="1" dur="indefinite" restart="never" nodeType="tmRoot"/>
      </p:par>
    </p:tnLst>
  </p:timing>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Parallax</Template>
  <TotalTime>7303</TotalTime>
  <Words>1604</Words>
  <Application>Microsoft Macintosh PowerPoint</Application>
  <PresentationFormat>Panorámica</PresentationFormat>
  <Paragraphs>233</Paragraphs>
  <Slides>21</Slides>
  <Notes>6</Notes>
  <HiddenSlides>0</HiddenSlides>
  <MMClips>0</MMClips>
  <ScaleCrop>false</ScaleCrop>
  <HeadingPairs>
    <vt:vector size="6" baseType="variant">
      <vt:variant>
        <vt:lpstr>Fuentes usadas</vt:lpstr>
      </vt:variant>
      <vt:variant>
        <vt:i4>10</vt:i4>
      </vt:variant>
      <vt:variant>
        <vt:lpstr>Tema</vt:lpstr>
      </vt:variant>
      <vt:variant>
        <vt:i4>1</vt:i4>
      </vt:variant>
      <vt:variant>
        <vt:lpstr>Títulos de diapositiva</vt:lpstr>
      </vt:variant>
      <vt:variant>
        <vt:i4>21</vt:i4>
      </vt:variant>
    </vt:vector>
  </HeadingPairs>
  <TitlesOfParts>
    <vt:vector size="32" baseType="lpstr">
      <vt:lpstr>Abadi MT Condensed Extra Bold</vt:lpstr>
      <vt:lpstr>Abadi MT Condensed Light</vt:lpstr>
      <vt:lpstr>Calibri</vt:lpstr>
      <vt:lpstr>Cambria</vt:lpstr>
      <vt:lpstr>Courier New</vt:lpstr>
      <vt:lpstr>Mangal</vt:lpstr>
      <vt:lpstr>ＭＳ 明朝</vt:lpstr>
      <vt:lpstr>Times New Roman</vt:lpstr>
      <vt:lpstr>Wingdings</vt:lpstr>
      <vt:lpstr>Arial</vt:lpstr>
      <vt:lpstr>Tema de Office</vt:lpstr>
      <vt:lpstr>Trabado Fin de Grado</vt:lpstr>
      <vt:lpstr>Índice </vt:lpstr>
      <vt:lpstr>Introducción</vt:lpstr>
      <vt:lpstr>Requisitos del cliente (I)</vt:lpstr>
      <vt:lpstr>Requisitos del cliente (II)</vt:lpstr>
      <vt:lpstr>Solución Propuesta (I)</vt:lpstr>
      <vt:lpstr>Solución Propuesta (II)</vt:lpstr>
      <vt:lpstr>Estado del Arte (I)</vt:lpstr>
      <vt:lpstr>Estado del Arte (II)</vt:lpstr>
      <vt:lpstr>Estado del Arte (III)</vt:lpstr>
      <vt:lpstr>Estado del Arte (IV)</vt:lpstr>
      <vt:lpstr>Estado del Arte (V)</vt:lpstr>
      <vt:lpstr>Implementación (I)</vt:lpstr>
      <vt:lpstr>Implementación (II)</vt:lpstr>
      <vt:lpstr>Implementación (III)</vt:lpstr>
      <vt:lpstr>Implementación (IV)</vt:lpstr>
      <vt:lpstr>Implementación (V)</vt:lpstr>
      <vt:lpstr>Pruebas</vt:lpstr>
      <vt:lpstr>Resultados y Conclusiones (I)</vt:lpstr>
      <vt:lpstr>Resultados y Conclusiones (III)</vt:lpstr>
      <vt:lpstr>Primer contacto…</vt:lpstr>
    </vt:vector>
  </TitlesOfParts>
  <Company/>
  <LinksUpToDate>false</LinksUpToDate>
  <SharedDoc>false</SharedDoc>
  <HyperlinksChanged>false</HyperlinksChanged>
  <AppVersion>15.0038</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GONZALEZ DIAZ, BORJA</dc:creator>
  <cp:lastModifiedBy>GONZALEZ DIAZ, BORJA</cp:lastModifiedBy>
  <cp:revision>99</cp:revision>
  <dcterms:created xsi:type="dcterms:W3CDTF">2017-09-30T11:33:58Z</dcterms:created>
  <dcterms:modified xsi:type="dcterms:W3CDTF">2017-10-08T19:01:14Z</dcterms:modified>
</cp:coreProperties>
</file>